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1280" y="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sk-SK"/>
              <a:t>Kliknite sem a upravte štýl predlohy podnadpisov.</a:t>
            </a:r>
            <a:endParaRPr kumimoji="0" lang="en-US"/>
          </a:p>
        </p:txBody>
      </p:sp>
      <p:sp>
        <p:nvSpPr>
          <p:cNvPr id="28" name="Nadpis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sk-SK"/>
              <a:t>Kliknite sem a upravte štýl predlohy nadpisov.</a:t>
            </a:r>
            <a:endParaRPr kumimoji="0" lang="en-US"/>
          </a:p>
        </p:txBody>
      </p:sp>
      <p:cxnSp>
        <p:nvCxnSpPr>
          <p:cNvPr id="8" name="Rovná spojnica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Rovná spojnica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Ovál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Zástupný symbol dátumu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F061C-EB55-463A-A9E8-4EA6036C872E}" type="datetimeFigureOut">
              <a:rPr lang="sk-SK" smtClean="0"/>
              <a:pPr/>
              <a:t>16. 6. 2020</a:t>
            </a:fld>
            <a:endParaRPr lang="sk-SK"/>
          </a:p>
        </p:txBody>
      </p:sp>
      <p:sp>
        <p:nvSpPr>
          <p:cNvPr id="16" name="Zástupný symbol čísla snímky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AC1D7B4-05FF-4AC0-95EC-CFAE71654CFF}" type="slidenum">
              <a:rPr lang="sk-SK" smtClean="0"/>
              <a:pPr/>
              <a:t>‹#›</a:t>
            </a:fld>
            <a:endParaRPr lang="sk-SK"/>
          </a:p>
        </p:txBody>
      </p:sp>
      <p:sp>
        <p:nvSpPr>
          <p:cNvPr id="17" name="Zástupný symbol päty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sk-SK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k-SK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sk-SK"/>
              <a:t>Kliknite sem a upravte štýly predlohy textu.</a:t>
            </a:r>
          </a:p>
          <a:p>
            <a:pPr lvl="1" eaLnBrk="1" latinLnBrk="0" hangingPunct="1"/>
            <a:r>
              <a:rPr lang="sk-SK"/>
              <a:t>Druhá úroveň</a:t>
            </a:r>
          </a:p>
          <a:p>
            <a:pPr lvl="2" eaLnBrk="1" latinLnBrk="0" hangingPunct="1"/>
            <a:r>
              <a:rPr lang="sk-SK"/>
              <a:t>Tretia úroveň</a:t>
            </a:r>
          </a:p>
          <a:p>
            <a:pPr lvl="3" eaLnBrk="1" latinLnBrk="0" hangingPunct="1"/>
            <a:r>
              <a:rPr lang="sk-SK"/>
              <a:t>Štvrtá úroveň</a:t>
            </a:r>
          </a:p>
          <a:p>
            <a:pPr lvl="4" eaLnBrk="1" latinLnBrk="0" hangingPunct="1"/>
            <a:r>
              <a:rPr lang="sk-SK"/>
              <a:t>Piata úroveň</a:t>
            </a:r>
            <a:endParaRPr kumimoji="0" lang="en-US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F061C-EB55-463A-A9E8-4EA6036C872E}" type="datetimeFigureOut">
              <a:rPr lang="sk-SK" smtClean="0"/>
              <a:pPr/>
              <a:t>16. 6. 2020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C1D7B4-05FF-4AC0-95EC-CFAE71654CFF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sk-SK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sk-SK"/>
              <a:t>Kliknite sem a upravte štýly predlohy textu.</a:t>
            </a:r>
          </a:p>
          <a:p>
            <a:pPr lvl="1" eaLnBrk="1" latinLnBrk="0" hangingPunct="1"/>
            <a:r>
              <a:rPr lang="sk-SK"/>
              <a:t>Druhá úroveň</a:t>
            </a:r>
          </a:p>
          <a:p>
            <a:pPr lvl="2" eaLnBrk="1" latinLnBrk="0" hangingPunct="1"/>
            <a:r>
              <a:rPr lang="sk-SK"/>
              <a:t>Tretia úroveň</a:t>
            </a:r>
          </a:p>
          <a:p>
            <a:pPr lvl="3" eaLnBrk="1" latinLnBrk="0" hangingPunct="1"/>
            <a:r>
              <a:rPr lang="sk-SK"/>
              <a:t>Štvrtá úroveň</a:t>
            </a:r>
          </a:p>
          <a:p>
            <a:pPr lvl="4" eaLnBrk="1" latinLnBrk="0" hangingPunct="1"/>
            <a:r>
              <a:rPr lang="sk-SK"/>
              <a:t>Piata úroveň</a:t>
            </a:r>
            <a:endParaRPr kumimoji="0" lang="en-US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F061C-EB55-463A-A9E8-4EA6036C872E}" type="datetimeFigureOut">
              <a:rPr lang="sk-SK" smtClean="0"/>
              <a:pPr/>
              <a:t>16. 6. 2020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C1D7B4-05FF-4AC0-95EC-CFAE71654CFF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Zástupný symbol obsahu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sk-SK"/>
              <a:t>Kliknite sem a upravte štýly predlohy textu.</a:t>
            </a:r>
          </a:p>
          <a:p>
            <a:pPr lvl="1" eaLnBrk="1" latinLnBrk="0" hangingPunct="1"/>
            <a:r>
              <a:rPr lang="sk-SK"/>
              <a:t>Druhá úroveň</a:t>
            </a:r>
          </a:p>
          <a:p>
            <a:pPr lvl="2" eaLnBrk="1" latinLnBrk="0" hangingPunct="1"/>
            <a:r>
              <a:rPr lang="sk-SK"/>
              <a:t>Tretia úroveň</a:t>
            </a:r>
          </a:p>
          <a:p>
            <a:pPr lvl="3" eaLnBrk="1" latinLnBrk="0" hangingPunct="1"/>
            <a:r>
              <a:rPr lang="sk-SK"/>
              <a:t>Štvrtá úroveň</a:t>
            </a:r>
          </a:p>
          <a:p>
            <a:pPr lvl="4" eaLnBrk="1" latinLnBrk="0" hangingPunct="1"/>
            <a:r>
              <a:rPr lang="sk-SK"/>
              <a:t>Piata úroveň</a:t>
            </a:r>
            <a:endParaRPr kumimoji="0" lang="en-US"/>
          </a:p>
        </p:txBody>
      </p:sp>
      <p:sp>
        <p:nvSpPr>
          <p:cNvPr id="14" name="Zástupný symbol dátumu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AC1F061C-EB55-463A-A9E8-4EA6036C872E}" type="datetimeFigureOut">
              <a:rPr lang="sk-SK" smtClean="0"/>
              <a:pPr/>
              <a:t>16. 6. 2020</a:t>
            </a:fld>
            <a:endParaRPr lang="sk-SK"/>
          </a:p>
        </p:txBody>
      </p:sp>
      <p:sp>
        <p:nvSpPr>
          <p:cNvPr id="15" name="Zástupný symbol čísla snímky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9AC1D7B4-05FF-4AC0-95EC-CFAE71654CFF}" type="slidenum">
              <a:rPr lang="sk-SK" smtClean="0"/>
              <a:pPr/>
              <a:t>‹#›</a:t>
            </a:fld>
            <a:endParaRPr lang="sk-SK"/>
          </a:p>
        </p:txBody>
      </p:sp>
      <p:sp>
        <p:nvSpPr>
          <p:cNvPr id="16" name="Zástupný symbol päty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17" name="Nadpis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sk-SK"/>
              <a:t>Kliknite sem a upravte štýl predlohy nadpisov.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F061C-EB55-463A-A9E8-4EA6036C872E}" type="datetimeFigureOut">
              <a:rPr lang="sk-SK" smtClean="0"/>
              <a:pPr/>
              <a:t>16. 6. 2020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C1D7B4-05FF-4AC0-95EC-CFAE71654CFF}" type="slidenum">
              <a:rPr lang="sk-SK" smtClean="0"/>
              <a:pPr/>
              <a:t>‹#›</a:t>
            </a:fld>
            <a:endParaRPr lang="sk-SK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sk-SK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sk-SK"/>
              <a:t>Kliknite sem a upravte štýly predlohy textu.</a:t>
            </a:r>
          </a:p>
        </p:txBody>
      </p:sp>
      <p:cxnSp>
        <p:nvCxnSpPr>
          <p:cNvPr id="7" name="Rovná spojnica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F061C-EB55-463A-A9E8-4EA6036C872E}" type="datetimeFigureOut">
              <a:rPr lang="sk-SK" smtClean="0"/>
              <a:pPr/>
              <a:t>16. 6. 2020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C1D7B4-05FF-4AC0-95EC-CFAE71654CFF}" type="slidenum">
              <a:rPr lang="sk-SK" smtClean="0"/>
              <a:pPr/>
              <a:t>‹#›</a:t>
            </a:fld>
            <a:endParaRPr lang="sk-SK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k-SK"/>
              <a:t>Kliknite sem a upravte štýl predlohy nadpisov.</a:t>
            </a:r>
            <a:endParaRPr kumimoji="0" lang="en-US"/>
          </a:p>
        </p:txBody>
      </p:sp>
      <p:sp>
        <p:nvSpPr>
          <p:cNvPr id="11" name="Zástupný symbol obsahu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sk-SK"/>
              <a:t>Kliknite sem a upravte štýly predlohy textu.</a:t>
            </a:r>
          </a:p>
          <a:p>
            <a:pPr lvl="1" eaLnBrk="1" latinLnBrk="0" hangingPunct="1"/>
            <a:r>
              <a:rPr lang="sk-SK"/>
              <a:t>Druhá úroveň</a:t>
            </a:r>
          </a:p>
          <a:p>
            <a:pPr lvl="2" eaLnBrk="1" latinLnBrk="0" hangingPunct="1"/>
            <a:r>
              <a:rPr lang="sk-SK"/>
              <a:t>Tretia úroveň</a:t>
            </a:r>
          </a:p>
          <a:p>
            <a:pPr lvl="3" eaLnBrk="1" latinLnBrk="0" hangingPunct="1"/>
            <a:r>
              <a:rPr lang="sk-SK"/>
              <a:t>Štvrtá úroveň</a:t>
            </a:r>
          </a:p>
          <a:p>
            <a:pPr lvl="4" eaLnBrk="1" latinLnBrk="0" hangingPunct="1"/>
            <a:r>
              <a:rPr lang="sk-SK"/>
              <a:t>Piata úroveň</a:t>
            </a:r>
            <a:endParaRPr kumimoji="0" lang="en-US"/>
          </a:p>
        </p:txBody>
      </p:sp>
      <p:sp>
        <p:nvSpPr>
          <p:cNvPr id="13" name="Zástupný symbol obsahu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sk-SK"/>
              <a:t>Kliknite sem a upravte štýly predlohy textu.</a:t>
            </a:r>
          </a:p>
          <a:p>
            <a:pPr lvl="1" eaLnBrk="1" latinLnBrk="0" hangingPunct="1"/>
            <a:r>
              <a:rPr lang="sk-SK"/>
              <a:t>Druhá úroveň</a:t>
            </a:r>
          </a:p>
          <a:p>
            <a:pPr lvl="2" eaLnBrk="1" latinLnBrk="0" hangingPunct="1"/>
            <a:r>
              <a:rPr lang="sk-SK"/>
              <a:t>Tretia úroveň</a:t>
            </a:r>
          </a:p>
          <a:p>
            <a:pPr lvl="3" eaLnBrk="1" latinLnBrk="0" hangingPunct="1"/>
            <a:r>
              <a:rPr lang="sk-SK"/>
              <a:t>Štvrtá úroveň</a:t>
            </a:r>
          </a:p>
          <a:p>
            <a:pPr lvl="4" eaLnBrk="1" latinLnBrk="0" hangingPunct="1"/>
            <a:r>
              <a:rPr lang="sk-SK"/>
              <a:t>Piata úroveň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Zástupný symbol čísla snímky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C1D7B4-05FF-4AC0-95EC-CFAE71654CFF}" type="slidenum">
              <a:rPr lang="sk-SK" smtClean="0"/>
              <a:pPr/>
              <a:t>‹#›</a:t>
            </a:fld>
            <a:endParaRPr lang="sk-SK"/>
          </a:p>
        </p:txBody>
      </p:sp>
      <p:sp>
        <p:nvSpPr>
          <p:cNvPr id="8" name="Zástupný symbol päty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dátum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F061C-EB55-463A-A9E8-4EA6036C872E}" type="datetimeFigureOut">
              <a:rPr lang="sk-SK" smtClean="0"/>
              <a:pPr/>
              <a:t>16. 6. 2020</a:t>
            </a:fld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sk-SK"/>
              <a:t>Kliknite sem a upravte štýly predlohy textu.</a:t>
            </a:r>
          </a:p>
        </p:txBody>
      </p:sp>
      <p:sp>
        <p:nvSpPr>
          <p:cNvPr id="32" name="Zástupný symbol obsahu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sk-SK"/>
              <a:t>Kliknite sem a upravte štýly predlohy textu.</a:t>
            </a:r>
          </a:p>
          <a:p>
            <a:pPr lvl="1" eaLnBrk="1" latinLnBrk="0" hangingPunct="1"/>
            <a:r>
              <a:rPr lang="sk-SK"/>
              <a:t>Druhá úroveň</a:t>
            </a:r>
          </a:p>
          <a:p>
            <a:pPr lvl="2" eaLnBrk="1" latinLnBrk="0" hangingPunct="1"/>
            <a:r>
              <a:rPr lang="sk-SK"/>
              <a:t>Tretia úroveň</a:t>
            </a:r>
          </a:p>
          <a:p>
            <a:pPr lvl="3" eaLnBrk="1" latinLnBrk="0" hangingPunct="1"/>
            <a:r>
              <a:rPr lang="sk-SK"/>
              <a:t>Štvrtá úroveň</a:t>
            </a:r>
          </a:p>
          <a:p>
            <a:pPr lvl="4" eaLnBrk="1" latinLnBrk="0" hangingPunct="1"/>
            <a:r>
              <a:rPr lang="sk-SK"/>
              <a:t>Piata úroveň</a:t>
            </a:r>
            <a:endParaRPr kumimoji="0" lang="en-US"/>
          </a:p>
        </p:txBody>
      </p:sp>
      <p:sp>
        <p:nvSpPr>
          <p:cNvPr id="34" name="Zástupný symbol obsahu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sk-SK"/>
              <a:t>Kliknite sem a upravte štýly predlohy textu.</a:t>
            </a:r>
          </a:p>
          <a:p>
            <a:pPr lvl="1" eaLnBrk="1" latinLnBrk="0" hangingPunct="1"/>
            <a:r>
              <a:rPr lang="sk-SK"/>
              <a:t>Druhá úroveň</a:t>
            </a:r>
          </a:p>
          <a:p>
            <a:pPr lvl="2" eaLnBrk="1" latinLnBrk="0" hangingPunct="1"/>
            <a:r>
              <a:rPr lang="sk-SK"/>
              <a:t>Tretia úroveň</a:t>
            </a:r>
          </a:p>
          <a:p>
            <a:pPr lvl="3" eaLnBrk="1" latinLnBrk="0" hangingPunct="1"/>
            <a:r>
              <a:rPr lang="sk-SK"/>
              <a:t>Štvrtá úroveň</a:t>
            </a:r>
          </a:p>
          <a:p>
            <a:pPr lvl="4" eaLnBrk="1" latinLnBrk="0" hangingPunct="1"/>
            <a:r>
              <a:rPr lang="sk-SK"/>
              <a:t>Piata úroveň</a:t>
            </a:r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sk-SK"/>
              <a:t>Kliknite sem a upravte štýl predlohy nadpisov.</a:t>
            </a:r>
            <a:endParaRPr kumimoji="0" lang="en-US"/>
          </a:p>
        </p:txBody>
      </p:sp>
      <p:sp>
        <p:nvSpPr>
          <p:cNvPr id="12" name="Zástupný symbol textu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sk-SK"/>
              <a:t>Kliknite sem a upravte štýly predlohy textu.</a:t>
            </a:r>
          </a:p>
        </p:txBody>
      </p:sp>
      <p:cxnSp>
        <p:nvCxnSpPr>
          <p:cNvPr id="10" name="Rovná spojnica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Rovná spojnica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dátum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F061C-EB55-463A-A9E8-4EA6036C872E}" type="datetimeFigureOut">
              <a:rPr lang="sk-SK" smtClean="0"/>
              <a:pPr/>
              <a:t>16. 6. 2020</a:t>
            </a:fld>
            <a:endParaRPr lang="sk-SK"/>
          </a:p>
        </p:txBody>
      </p:sp>
      <p:sp>
        <p:nvSpPr>
          <p:cNvPr id="4" name="Zástupný symbol päty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Zástupný symbol čísla snímky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C1D7B4-05FF-4AC0-95EC-CFAE71654CFF}" type="slidenum">
              <a:rPr lang="sk-SK" smtClean="0"/>
              <a:pPr/>
              <a:t>‹#›</a:t>
            </a:fld>
            <a:endParaRPr lang="sk-SK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k-SK"/>
              <a:t>Kliknite sem a upravte štýl predlohy nadpisov.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dátum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F061C-EB55-463A-A9E8-4EA6036C872E}" type="datetimeFigureOut">
              <a:rPr lang="sk-SK" smtClean="0"/>
              <a:pPr/>
              <a:t>16. 6. 2020</a:t>
            </a:fld>
            <a:endParaRPr lang="sk-SK"/>
          </a:p>
        </p:txBody>
      </p:sp>
      <p:sp>
        <p:nvSpPr>
          <p:cNvPr id="3" name="Zástupný symbol päty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C1D7B4-05FF-4AC0-95EC-CFAE71654CFF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Zástupný symbol obsahu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sk-SK"/>
              <a:t>Kliknite sem a upravte štýly predlohy textu.</a:t>
            </a:r>
          </a:p>
          <a:p>
            <a:pPr lvl="1" eaLnBrk="1" latinLnBrk="0" hangingPunct="1"/>
            <a:r>
              <a:rPr lang="sk-SK"/>
              <a:t>Druhá úroveň</a:t>
            </a:r>
          </a:p>
          <a:p>
            <a:pPr lvl="2" eaLnBrk="1" latinLnBrk="0" hangingPunct="1"/>
            <a:r>
              <a:rPr lang="sk-SK"/>
              <a:t>Tretia úroveň</a:t>
            </a:r>
          </a:p>
          <a:p>
            <a:pPr lvl="3" eaLnBrk="1" latinLnBrk="0" hangingPunct="1"/>
            <a:r>
              <a:rPr lang="sk-SK"/>
              <a:t>Štvrtá úroveň</a:t>
            </a:r>
          </a:p>
          <a:p>
            <a:pPr lvl="4" eaLnBrk="1" latinLnBrk="0" hangingPunct="1"/>
            <a:r>
              <a:rPr lang="sk-SK"/>
              <a:t>Piata úroveň</a:t>
            </a:r>
            <a:endParaRPr kumimoji="0" lang="en-US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sk-SK"/>
              <a:t>Kliknite sem a upravte štýly predlohy textu.</a:t>
            </a:r>
          </a:p>
        </p:txBody>
      </p:sp>
      <p:sp>
        <p:nvSpPr>
          <p:cNvPr id="31" name="Nadpis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sk-SK"/>
              <a:t>Kliknite sem a upravte štýl predlohy nadpisov.</a:t>
            </a:r>
            <a:endParaRPr kumimoji="0" lang="en-US"/>
          </a:p>
        </p:txBody>
      </p:sp>
      <p:sp>
        <p:nvSpPr>
          <p:cNvPr id="8" name="Zástupný symbol dátumu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AC1F061C-EB55-463A-A9E8-4EA6036C872E}" type="datetimeFigureOut">
              <a:rPr lang="sk-SK" smtClean="0"/>
              <a:pPr/>
              <a:t>16. 6. 2020</a:t>
            </a:fld>
            <a:endParaRPr lang="sk-SK"/>
          </a:p>
        </p:txBody>
      </p:sp>
      <p:sp>
        <p:nvSpPr>
          <p:cNvPr id="9" name="Zástupný symbol čísla snímky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9AC1D7B4-05FF-4AC0-95EC-CFAE71654CFF}" type="slidenum">
              <a:rPr lang="sk-SK" smtClean="0"/>
              <a:pPr/>
              <a:t>‹#›</a:t>
            </a:fld>
            <a:endParaRPr lang="sk-SK"/>
          </a:p>
        </p:txBody>
      </p:sp>
      <p:sp>
        <p:nvSpPr>
          <p:cNvPr id="10" name="Zástupný symbol päty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sk-SK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sk-SK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obrázka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sk-SK"/>
              <a:t>Ak chcete pridať obrázok, kliknite na ikonu</a:t>
            </a:r>
            <a:endParaRPr kumimoji="0" lang="en-US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sk-SK"/>
              <a:t>Kliknite sem a upravte štýly predlohy textu.</a:t>
            </a:r>
          </a:p>
        </p:txBody>
      </p:sp>
      <p:sp>
        <p:nvSpPr>
          <p:cNvPr id="8" name="Zástupný symbol dátumu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F061C-EB55-463A-A9E8-4EA6036C872E}" type="datetimeFigureOut">
              <a:rPr lang="sk-SK" smtClean="0"/>
              <a:pPr/>
              <a:t>16. 6. 2020</a:t>
            </a:fld>
            <a:endParaRPr lang="sk-SK"/>
          </a:p>
        </p:txBody>
      </p:sp>
      <p:sp>
        <p:nvSpPr>
          <p:cNvPr id="9" name="Zástupný symbol čísla snímky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AC1D7B4-05FF-4AC0-95EC-CFAE71654CFF}" type="slidenum">
              <a:rPr lang="sk-SK" smtClean="0"/>
              <a:pPr/>
              <a:t>‹#›</a:t>
            </a:fld>
            <a:endParaRPr lang="sk-SK"/>
          </a:p>
        </p:txBody>
      </p:sp>
      <p:sp>
        <p:nvSpPr>
          <p:cNvPr id="10" name="Zástupný symbol päty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sk-SK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Zástupný symbol textu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sk-SK"/>
              <a:t>Kliknite sem a upravte štýly predlohy textu.</a:t>
            </a:r>
          </a:p>
          <a:p>
            <a:pPr lvl="1" eaLnBrk="1" latinLnBrk="0" hangingPunct="1"/>
            <a:r>
              <a:rPr kumimoji="0" lang="sk-SK"/>
              <a:t>Druhá úroveň</a:t>
            </a:r>
          </a:p>
          <a:p>
            <a:pPr lvl="2" eaLnBrk="1" latinLnBrk="0" hangingPunct="1"/>
            <a:r>
              <a:rPr kumimoji="0" lang="sk-SK"/>
              <a:t>Tretia úroveň</a:t>
            </a:r>
          </a:p>
          <a:p>
            <a:pPr lvl="3" eaLnBrk="1" latinLnBrk="0" hangingPunct="1"/>
            <a:r>
              <a:rPr kumimoji="0" lang="sk-SK"/>
              <a:t>Štvrtá úroveň</a:t>
            </a:r>
          </a:p>
          <a:p>
            <a:pPr lvl="4" eaLnBrk="1" latinLnBrk="0" hangingPunct="1"/>
            <a:r>
              <a:rPr kumimoji="0" lang="sk-SK"/>
              <a:t>Piata úroveň</a:t>
            </a:r>
            <a:endParaRPr kumimoji="0" lang="en-US"/>
          </a:p>
        </p:txBody>
      </p:sp>
      <p:sp>
        <p:nvSpPr>
          <p:cNvPr id="24" name="Zástupný symbol dátumu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AC1F061C-EB55-463A-A9E8-4EA6036C872E}" type="datetimeFigureOut">
              <a:rPr lang="sk-SK" smtClean="0"/>
              <a:pPr/>
              <a:t>16. 6. 2020</a:t>
            </a:fld>
            <a:endParaRPr lang="sk-SK"/>
          </a:p>
        </p:txBody>
      </p:sp>
      <p:sp>
        <p:nvSpPr>
          <p:cNvPr id="10" name="Zástupný symbol päty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sk-SK"/>
          </a:p>
        </p:txBody>
      </p:sp>
      <p:sp>
        <p:nvSpPr>
          <p:cNvPr id="22" name="Zástupný symbol čísla snímky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9AC1D7B4-05FF-4AC0-95EC-CFAE71654CFF}" type="slidenum">
              <a:rPr lang="sk-SK" smtClean="0"/>
              <a:pPr/>
              <a:t>‹#›</a:t>
            </a:fld>
            <a:endParaRPr lang="sk-SK"/>
          </a:p>
        </p:txBody>
      </p:sp>
      <p:sp>
        <p:nvSpPr>
          <p:cNvPr id="5" name="Zástupný symbol nadpisu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sk-SK"/>
              <a:t>Kliknite sem a upravte štýl predlohy nadpisov.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500034" y="5214950"/>
            <a:ext cx="8305800" cy="1143000"/>
          </a:xfrm>
        </p:spPr>
        <p:txBody>
          <a:bodyPr/>
          <a:lstStyle/>
          <a:p>
            <a:endParaRPr lang="sk-SK" dirty="0"/>
          </a:p>
          <a:p>
            <a:endParaRPr lang="sk-SK" dirty="0"/>
          </a:p>
          <a:p>
            <a:pPr algn="r"/>
            <a:r>
              <a:rPr lang="sk-SK" dirty="0" smtClean="0"/>
              <a:t>Žiak, 8.A</a:t>
            </a:r>
            <a:endParaRPr lang="sk-SK" dirty="0"/>
          </a:p>
        </p:txBody>
      </p:sp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357158" y="2285992"/>
            <a:ext cx="8305800" cy="1981200"/>
          </a:xfrm>
        </p:spPr>
        <p:txBody>
          <a:bodyPr/>
          <a:lstStyle/>
          <a:p>
            <a:r>
              <a:rPr lang="sk-SK" dirty="0"/>
              <a:t>KYSLOSŤ A ZÁSADITOSŤ PROSTREDIA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sahu 1"/>
          <p:cNvSpPr>
            <a:spLocks noGrp="1"/>
          </p:cNvSpPr>
          <p:nvPr>
            <p:ph idx="1"/>
          </p:nvPr>
        </p:nvSpPr>
        <p:spPr>
          <a:xfrm>
            <a:off x="428596" y="285728"/>
            <a:ext cx="8229600" cy="4572000"/>
          </a:xfrm>
        </p:spPr>
        <p:txBody>
          <a:bodyPr>
            <a:normAutofit/>
          </a:bodyPr>
          <a:lstStyle/>
          <a:p>
            <a:pPr algn="just"/>
            <a:r>
              <a:rPr lang="sk-SK" sz="2400" dirty="0"/>
              <a:t>Kyslosť a zásaditosť prostredia (roztokov) môžeme určiť pomocou indikátorov alebo univerzálnych indikátorov</a:t>
            </a:r>
          </a:p>
          <a:p>
            <a:pPr algn="just"/>
            <a:r>
              <a:rPr lang="sk-SK" sz="2400" b="1" u="sng" dirty="0"/>
              <a:t>Univerzálne indikátory:</a:t>
            </a:r>
            <a:r>
              <a:rPr lang="sk-SK" sz="2400" dirty="0"/>
              <a:t> je to zmes synteticky pripravených indikátorov, ktoré sú súčasťou indikátorových papierikov, ktoré pri zmene pH menia svoju farbu. Následne podľa priloženej farebnej stupnice určíme presnú hodnotu pH.</a:t>
            </a:r>
            <a:endParaRPr lang="sk-SK" sz="2400" b="1" u="sng" dirty="0"/>
          </a:p>
        </p:txBody>
      </p:sp>
      <p:pic>
        <p:nvPicPr>
          <p:cNvPr id="1026" name="Picture 2" descr="INDIKÁTOROVÝ PAPIERIK pH 0-12 - ADC.sk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143241" y="3385422"/>
            <a:ext cx="4572032" cy="281180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sahu 1"/>
          <p:cNvSpPr>
            <a:spLocks noGrp="1"/>
          </p:cNvSpPr>
          <p:nvPr>
            <p:ph idx="1"/>
          </p:nvPr>
        </p:nvSpPr>
        <p:spPr>
          <a:xfrm>
            <a:off x="214282" y="285728"/>
            <a:ext cx="8686800" cy="3929090"/>
          </a:xfrm>
        </p:spPr>
        <p:txBody>
          <a:bodyPr/>
          <a:lstStyle/>
          <a:p>
            <a:pPr algn="just"/>
            <a:r>
              <a:rPr lang="sk-SK" b="1" u="sng" dirty="0"/>
              <a:t>Indikátory: </a:t>
            </a:r>
            <a:r>
              <a:rPr lang="sk-SK" dirty="0"/>
              <a:t>sú chemické látky, ktoré menia svoju farbu v závislosti od pH prostredia. Pomáhajú určiť či je látka kyslá alebo zásaditá.</a:t>
            </a:r>
          </a:p>
          <a:p>
            <a:pPr algn="just">
              <a:buNone/>
            </a:pPr>
            <a:r>
              <a:rPr lang="sk-SK" dirty="0"/>
              <a:t>	</a:t>
            </a:r>
            <a:r>
              <a:rPr lang="sk-SK" dirty="0" smtClean="0"/>
              <a:t>napr.: </a:t>
            </a:r>
            <a:r>
              <a:rPr lang="sk-SK" b="1" u="sng" dirty="0" smtClean="0"/>
              <a:t>lakmus </a:t>
            </a:r>
            <a:r>
              <a:rPr lang="sk-SK" dirty="0" smtClean="0"/>
              <a:t>- </a:t>
            </a:r>
            <a:r>
              <a:rPr lang="sk-SK" dirty="0"/>
              <a:t>v kyslých roztokoch sa sfarbuje načerveno</a:t>
            </a:r>
          </a:p>
          <a:p>
            <a:pPr algn="just">
              <a:buNone/>
            </a:pPr>
            <a:r>
              <a:rPr lang="sk-SK" dirty="0"/>
              <a:t>		  </a:t>
            </a:r>
            <a:r>
              <a:rPr lang="sk-SK" b="1" u="sng" dirty="0" err="1" smtClean="0"/>
              <a:t>fenolftaleín</a:t>
            </a:r>
            <a:r>
              <a:rPr lang="sk-SK" b="1" u="sng" dirty="0" smtClean="0"/>
              <a:t> </a:t>
            </a:r>
            <a:r>
              <a:rPr lang="sk-SK" dirty="0" smtClean="0"/>
              <a:t>- </a:t>
            </a:r>
            <a:r>
              <a:rPr lang="sk-SK" dirty="0"/>
              <a:t>mení svoje sfarbenie len v zásaditom sfarbení. Bezfarebný </a:t>
            </a:r>
            <a:r>
              <a:rPr lang="sk-SK" dirty="0" err="1"/>
              <a:t>fenolftaleín</a:t>
            </a:r>
            <a:r>
              <a:rPr lang="sk-SK" dirty="0"/>
              <a:t> sa zmení na ružovofialový</a:t>
            </a:r>
          </a:p>
          <a:p>
            <a:pPr>
              <a:buNone/>
            </a:pPr>
            <a:endParaRPr lang="sk-SK" dirty="0"/>
          </a:p>
          <a:p>
            <a:pPr>
              <a:buNone/>
            </a:pPr>
            <a:endParaRPr lang="sk-SK" dirty="0"/>
          </a:p>
          <a:p>
            <a:pPr>
              <a:buNone/>
            </a:pPr>
            <a:endParaRPr lang="sk-SK" dirty="0"/>
          </a:p>
        </p:txBody>
      </p:sp>
      <p:pic>
        <p:nvPicPr>
          <p:cNvPr id="15362" name="Picture 2" descr="Fenolftaleina - Novachem del Ecuador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428992" y="3143248"/>
            <a:ext cx="3571900" cy="307216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sahu 1"/>
          <p:cNvSpPr>
            <a:spLocks noGrp="1"/>
          </p:cNvSpPr>
          <p:nvPr>
            <p:ph idx="1"/>
          </p:nvPr>
        </p:nvSpPr>
        <p:spPr>
          <a:xfrm>
            <a:off x="500034" y="357166"/>
            <a:ext cx="8229600" cy="4572000"/>
          </a:xfrm>
        </p:spPr>
        <p:txBody>
          <a:bodyPr/>
          <a:lstStyle/>
          <a:p>
            <a:r>
              <a:rPr lang="sk-SK" b="1" u="sng" dirty="0"/>
              <a:t>POKUS</a:t>
            </a:r>
            <a:r>
              <a:rPr lang="sk-SK" dirty="0"/>
              <a:t>: Pomocou </a:t>
            </a:r>
            <a:r>
              <a:rPr lang="sk-SK" dirty="0" err="1"/>
              <a:t>fenolftaleínu</a:t>
            </a:r>
            <a:r>
              <a:rPr lang="sk-SK" dirty="0"/>
              <a:t> som zisťoval, ktorá zo skúmaných látok je zásaditá. Pri pozorovaní som použil 5 vzoriek.</a:t>
            </a:r>
          </a:p>
          <a:p>
            <a:pPr marL="514350" indent="-514350">
              <a:buNone/>
            </a:pPr>
            <a:r>
              <a:rPr lang="sk-SK" sz="3200" dirty="0"/>
              <a:t>1</a:t>
            </a:r>
            <a:r>
              <a:rPr lang="sk-SK" sz="2400" dirty="0"/>
              <a:t>. </a:t>
            </a:r>
            <a:r>
              <a:rPr lang="sk-SK" sz="2400" dirty="0" smtClean="0"/>
              <a:t>skúmavka: </a:t>
            </a:r>
            <a:r>
              <a:rPr lang="sk-SK" sz="2400" dirty="0"/>
              <a:t>8% ocot</a:t>
            </a:r>
          </a:p>
          <a:p>
            <a:pPr marL="514350" indent="-514350">
              <a:buNone/>
            </a:pPr>
            <a:r>
              <a:rPr lang="sk-SK" sz="2400" dirty="0"/>
              <a:t>2. skúmavka: roztok kyseliny citrónovej</a:t>
            </a:r>
          </a:p>
          <a:p>
            <a:pPr marL="514350" indent="-514350">
              <a:buNone/>
            </a:pPr>
            <a:r>
              <a:rPr lang="sk-SK" sz="2400" dirty="0"/>
              <a:t>3. skúmavka: roztok pracieho prášku</a:t>
            </a:r>
          </a:p>
          <a:p>
            <a:pPr marL="514350" indent="-514350">
              <a:buNone/>
            </a:pPr>
            <a:r>
              <a:rPr lang="sk-SK" sz="2400" dirty="0"/>
              <a:t>4. skúmavka: roztok mydla</a:t>
            </a:r>
          </a:p>
          <a:p>
            <a:pPr marL="514350" indent="-514350">
              <a:buNone/>
            </a:pPr>
            <a:r>
              <a:rPr lang="sk-SK" sz="2400" dirty="0"/>
              <a:t>5. skúmavka: </a:t>
            </a:r>
            <a:r>
              <a:rPr lang="sk-SK" sz="2400" dirty="0" smtClean="0"/>
              <a:t>roztok </a:t>
            </a:r>
            <a:r>
              <a:rPr lang="sk-SK" sz="2400" dirty="0" err="1"/>
              <a:t>sava</a:t>
            </a:r>
            <a:endParaRPr lang="sk-SK" sz="2400" dirty="0"/>
          </a:p>
        </p:txBody>
      </p:sp>
      <p:pic>
        <p:nvPicPr>
          <p:cNvPr id="16386" name="Picture 2" descr="C:\Users\Skola_16\Desktop\IMG_20200513_164034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flipH="1">
            <a:off x="6000760" y="3786190"/>
            <a:ext cx="2110763" cy="2814350"/>
          </a:xfrm>
          <a:prstGeom prst="rect">
            <a:avLst/>
          </a:prstGeom>
          <a:noFill/>
        </p:spPr>
      </p:pic>
      <p:pic>
        <p:nvPicPr>
          <p:cNvPr id="16387" name="Picture 3" descr="C:\Users\Skola_16\Desktop\IMG_20200513_164349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42910" y="4071942"/>
            <a:ext cx="1714512" cy="2286016"/>
          </a:xfrm>
          <a:prstGeom prst="rect">
            <a:avLst/>
          </a:prstGeom>
          <a:noFill/>
        </p:spPr>
      </p:pic>
      <p:pic>
        <p:nvPicPr>
          <p:cNvPr id="16388" name="Picture 4" descr="C:\Users\Skola_16\Desktop\IMG_20200513_164227.jpg"/>
          <p:cNvPicPr>
            <a:picLocks noChangeAspect="1" noChangeArrowheads="1"/>
          </p:cNvPicPr>
          <p:nvPr/>
        </p:nvPicPr>
        <p:blipFill rotWithShape="1">
          <a:blip r:embed="rId4" cstate="print"/>
          <a:srcRect t="32799"/>
          <a:stretch/>
        </p:blipFill>
        <p:spPr bwMode="auto">
          <a:xfrm>
            <a:off x="3268265" y="4398840"/>
            <a:ext cx="1821651" cy="163222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sahu 1"/>
          <p:cNvSpPr>
            <a:spLocks noGrp="1"/>
          </p:cNvSpPr>
          <p:nvPr>
            <p:ph idx="1"/>
          </p:nvPr>
        </p:nvSpPr>
        <p:spPr>
          <a:xfrm>
            <a:off x="357158" y="1357298"/>
            <a:ext cx="8229600" cy="4572000"/>
          </a:xfrm>
        </p:spPr>
        <p:txBody>
          <a:bodyPr/>
          <a:lstStyle/>
          <a:p>
            <a:r>
              <a:rPr lang="sk-SK" dirty="0"/>
              <a:t>Do každej skúmavky som pridal 3 kvapky </a:t>
            </a:r>
            <a:r>
              <a:rPr lang="sk-SK" dirty="0" err="1"/>
              <a:t>fenolftaleínu</a:t>
            </a:r>
            <a:r>
              <a:rPr lang="sk-SK" dirty="0"/>
              <a:t> a pozoroval som, že roztok v skúmavke č. 3, 4 a 5 sa sfarbil do </a:t>
            </a:r>
            <a:r>
              <a:rPr lang="sk-SK" dirty="0" err="1"/>
              <a:t>ružovofialova</a:t>
            </a:r>
            <a:r>
              <a:rPr lang="sk-SK" dirty="0"/>
              <a:t>. To znamená, že  roztok pracieho prášku, roztok mydla a roztok </a:t>
            </a:r>
            <a:r>
              <a:rPr lang="sk-SK" dirty="0" err="1"/>
              <a:t>sava</a:t>
            </a:r>
            <a:r>
              <a:rPr lang="sk-SK" dirty="0"/>
              <a:t> sú zásadité látky, ich pH je väčšie ako 7. Ocot a kyselina citrónová sú kyslé látky, pH je menšie ako 7.</a:t>
            </a:r>
          </a:p>
          <a:p>
            <a:r>
              <a:rPr lang="sk-SK" dirty="0"/>
              <a:t>Podľa hodnoty pH môžeme látky rozdeliť na:</a:t>
            </a:r>
          </a:p>
          <a:p>
            <a:r>
              <a:rPr lang="sk-SK" dirty="0"/>
              <a:t>Kyslé- pH menšie ako 7</a:t>
            </a:r>
          </a:p>
          <a:p>
            <a:r>
              <a:rPr lang="sk-SK" dirty="0"/>
              <a:t>Neutrálne- pH = 7</a:t>
            </a:r>
          </a:p>
          <a:p>
            <a:r>
              <a:rPr lang="sk-SK" dirty="0"/>
              <a:t>Zásadité- </a:t>
            </a:r>
            <a:r>
              <a:rPr lang="sk-SK"/>
              <a:t>pH väčšie ako 7</a:t>
            </a:r>
            <a:endParaRPr lang="sk-SK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500034" y="2285992"/>
            <a:ext cx="8229600" cy="1571636"/>
          </a:xfrm>
        </p:spPr>
        <p:txBody>
          <a:bodyPr/>
          <a:lstStyle/>
          <a:p>
            <a:pPr algn="ctr"/>
            <a:r>
              <a:rPr lang="sk-SK" dirty="0"/>
              <a:t>Ďakujem </a:t>
            </a:r>
            <a:r>
              <a:rPr lang="sk-SK"/>
              <a:t>za </a:t>
            </a:r>
            <a:r>
              <a:rPr lang="sk-SK" smtClean="0"/>
              <a:t>pozornosť</a:t>
            </a:r>
            <a:endParaRPr lang="sk-SK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pier">
  <a:themeElements>
    <a:clrScheme name="Papier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Papier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Papier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59</TotalTime>
  <Words>225</Words>
  <Application>Microsoft Office PowerPoint</Application>
  <PresentationFormat>Prezentácia na obrazovke (4:3)</PresentationFormat>
  <Paragraphs>22</Paragraphs>
  <Slides>6</Slides>
  <Notes>0</Notes>
  <HiddenSlides>0</HiddenSlides>
  <MMClips>0</MMClips>
  <ScaleCrop>false</ScaleCrop>
  <HeadingPairs>
    <vt:vector size="6" baseType="variant">
      <vt:variant>
        <vt:lpstr>Použité písma</vt:lpstr>
      </vt:variant>
      <vt:variant>
        <vt:i4>2</vt:i4>
      </vt:variant>
      <vt:variant>
        <vt:lpstr>Motív</vt:lpstr>
      </vt:variant>
      <vt:variant>
        <vt:i4>1</vt:i4>
      </vt:variant>
      <vt:variant>
        <vt:lpstr>Nadpisy snímok</vt:lpstr>
      </vt:variant>
      <vt:variant>
        <vt:i4>6</vt:i4>
      </vt:variant>
    </vt:vector>
  </HeadingPairs>
  <TitlesOfParts>
    <vt:vector size="9" baseType="lpstr">
      <vt:lpstr>Constantia</vt:lpstr>
      <vt:lpstr>Wingdings 2</vt:lpstr>
      <vt:lpstr>Papier</vt:lpstr>
      <vt:lpstr>KYSLOSŤ A ZÁSADITOSŤ PROSTREDIA</vt:lpstr>
      <vt:lpstr>Prezentácia programu PowerPoint</vt:lpstr>
      <vt:lpstr>Prezentácia programu PowerPoint</vt:lpstr>
      <vt:lpstr>Prezentácia programu PowerPoint</vt:lpstr>
      <vt:lpstr>Prezentácia programu PowerPoint</vt:lpstr>
      <vt:lpstr>Ďakujem za pozornosť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KYSLOSŤ A ZÁSADITOSŤ PROSTREDIA</dc:title>
  <dc:creator>Skola_16</dc:creator>
  <cp:lastModifiedBy>Marika</cp:lastModifiedBy>
  <cp:revision>8</cp:revision>
  <dcterms:created xsi:type="dcterms:W3CDTF">2020-05-15T11:14:34Z</dcterms:created>
  <dcterms:modified xsi:type="dcterms:W3CDTF">2020-06-16T07:23:58Z</dcterms:modified>
</cp:coreProperties>
</file>