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100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35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179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72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6000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79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59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88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81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492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3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497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10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98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0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09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472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A3BEC3-513C-4536-AF81-04854F216CA0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43973A-54C7-43CD-A352-3FDE8BF7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758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E3DF4-0617-4789-8E5D-CD188A768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Príprava indikátora a meranie pH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DF26D2-C25D-468E-BB16-88E7AE37E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2085" y="6325743"/>
            <a:ext cx="7197726" cy="1405467"/>
          </a:xfrm>
        </p:spPr>
        <p:txBody>
          <a:bodyPr/>
          <a:lstStyle/>
          <a:p>
            <a:r>
              <a:rPr lang="sk-SK" dirty="0" smtClean="0"/>
              <a:t>Žiak, 8.A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42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D435B-417B-4DAD-BB92-C0C8C37F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Cvikal s vodou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F2D8C-2043-4DA6-93F2-939F84FB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394009" cy="3649133"/>
          </a:xfrm>
        </p:spPr>
        <p:txBody>
          <a:bodyPr/>
          <a:lstStyle/>
          <a:p>
            <a:r>
              <a:rPr lang="sk-SK" sz="2800" dirty="0"/>
              <a:t>Zriedil som cviklový vývar s vodou a potom som </a:t>
            </a:r>
            <a:r>
              <a:rPr lang="sk-SK" sz="2800" dirty="0" smtClean="0"/>
              <a:t>počkal </a:t>
            </a:r>
            <a:r>
              <a:rPr lang="sk-SK" sz="2800" dirty="0"/>
              <a:t>12 </a:t>
            </a:r>
            <a:r>
              <a:rPr lang="sk-SK" sz="2800" dirty="0" smtClean="0"/>
              <a:t>hodín.</a:t>
            </a:r>
            <a:endParaRPr lang="sk-SK" sz="2800" dirty="0"/>
          </a:p>
          <a:p>
            <a:r>
              <a:rPr lang="sk-SK" sz="2800" dirty="0"/>
              <a:t>Cviklový vývar iba trosku zbledol, ale </a:t>
            </a:r>
            <a:r>
              <a:rPr lang="sk-SK" sz="2800" dirty="0" smtClean="0"/>
              <a:t>inak </a:t>
            </a:r>
            <a:r>
              <a:rPr lang="sk-SK" sz="2800" dirty="0"/>
              <a:t>sa </a:t>
            </a:r>
            <a:r>
              <a:rPr lang="sk-SK" sz="2800" dirty="0" smtClean="0"/>
              <a:t>nič </a:t>
            </a:r>
            <a:r>
              <a:rPr lang="sk-SK" sz="2800" dirty="0"/>
              <a:t>iné </a:t>
            </a:r>
            <a:r>
              <a:rPr lang="sk-SK" sz="2800" dirty="0" smtClean="0"/>
              <a:t>nestalo.</a:t>
            </a:r>
            <a:endParaRPr lang="sk-SK" sz="2800" dirty="0"/>
          </a:p>
          <a:p>
            <a:r>
              <a:rPr lang="sk-SK" sz="2800" dirty="0"/>
              <a:t>Kyselina patrí medzi - </a:t>
            </a:r>
            <a:r>
              <a:rPr lang="sk-SK" sz="2800" dirty="0">
                <a:solidFill>
                  <a:srgbClr val="92D050"/>
                </a:solidFill>
              </a:rPr>
              <a:t>kyslé kyseliny  (žalúdočné kyseliny).</a:t>
            </a:r>
          </a:p>
          <a:p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37A74E-8CD3-4E91-AA1E-290B818CC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34" y="2056771"/>
            <a:ext cx="4654380" cy="34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3EB05-91B5-4AA9-BCD2-4765C809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Cvikla s citrónom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4FA09-F0D8-47C4-BEC7-C1D4F237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850801" cy="3649133"/>
          </a:xfrm>
        </p:spPr>
        <p:txBody>
          <a:bodyPr/>
          <a:lstStyle/>
          <a:p>
            <a:r>
              <a:rPr lang="sk-SK" sz="2800" dirty="0"/>
              <a:t>Zriedil som cviklový vývar s citrónom a počkal 12 </a:t>
            </a:r>
            <a:r>
              <a:rPr lang="sk-SK" sz="2800" dirty="0" smtClean="0"/>
              <a:t>hodín.</a:t>
            </a:r>
            <a:endParaRPr lang="sk-SK" sz="2800" dirty="0"/>
          </a:p>
          <a:p>
            <a:r>
              <a:rPr lang="sk-SK" sz="2800" dirty="0"/>
              <a:t>Cviklový vývar taktiež iba trošku zbledol a nič iné sa </a:t>
            </a:r>
            <a:r>
              <a:rPr lang="sk-SK" sz="2800" dirty="0" smtClean="0"/>
              <a:t>nestalo.</a:t>
            </a:r>
            <a:endParaRPr lang="sk-SK" sz="2800" dirty="0"/>
          </a:p>
          <a:p>
            <a:r>
              <a:rPr lang="sk-SK" sz="2800" dirty="0"/>
              <a:t>Kyselina patrí medzi – </a:t>
            </a:r>
            <a:r>
              <a:rPr lang="sk-SK" sz="2800" dirty="0">
                <a:solidFill>
                  <a:srgbClr val="92D050"/>
                </a:solidFill>
              </a:rPr>
              <a:t>kyslé kyseliny (žalúdočné kyseliny).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801A2E-93AF-46D1-A4E4-FE42B6CDD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21" y="1532009"/>
            <a:ext cx="5123936" cy="38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C0C9A-D066-4906-AA07-B2E9147A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Cvikla s octom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D05143-5CDA-4BE0-8BEC-62BE1652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887015" cy="3649133"/>
          </a:xfrm>
        </p:spPr>
        <p:txBody>
          <a:bodyPr/>
          <a:lstStyle/>
          <a:p>
            <a:r>
              <a:rPr lang="sk-SK" sz="2400" dirty="0"/>
              <a:t>Zriedil som cviklový vývar s octom a počkal 12 </a:t>
            </a:r>
            <a:r>
              <a:rPr lang="sk-SK" sz="2400" dirty="0" smtClean="0"/>
              <a:t>hodín.</a:t>
            </a:r>
            <a:endParaRPr lang="sk-SK" sz="2400" dirty="0"/>
          </a:p>
          <a:p>
            <a:r>
              <a:rPr lang="sk-SK" sz="2400" dirty="0"/>
              <a:t>Cviklový vývar taktiež iba trošku zbledol a nič iné sa </a:t>
            </a:r>
            <a:r>
              <a:rPr lang="sk-SK" sz="2400" dirty="0" smtClean="0"/>
              <a:t>nestalo.</a:t>
            </a:r>
            <a:endParaRPr lang="sk-SK" sz="2400" dirty="0"/>
          </a:p>
          <a:p>
            <a:r>
              <a:rPr lang="sk-SK" sz="2400" dirty="0"/>
              <a:t>Kyselina patrí medzi – </a:t>
            </a:r>
            <a:r>
              <a:rPr lang="sk-SK" sz="2400" dirty="0">
                <a:solidFill>
                  <a:srgbClr val="92D050"/>
                </a:solidFill>
              </a:rPr>
              <a:t>kyslé kyseliny (žalúdočné kyseliny).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EE7450-162A-4083-AD56-13BADF99A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7" y="1714500"/>
            <a:ext cx="5284573" cy="39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9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D70F9-C663-4374-B05F-127A7B75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Cvikla s kypriacim práškom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37E4B0-6066-4119-9B27-201FAE3C8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37" y="2065867"/>
            <a:ext cx="5986603" cy="3649133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Zriedil som kypriaci prášok s vodou a spravil som silný </a:t>
            </a:r>
            <a:r>
              <a:rPr lang="sk-SK" sz="2400" dirty="0" smtClean="0"/>
              <a:t>roztok.</a:t>
            </a:r>
            <a:endParaRPr lang="sk-SK" sz="2400" dirty="0"/>
          </a:p>
          <a:p>
            <a:r>
              <a:rPr lang="sk-SK" sz="2400" dirty="0"/>
              <a:t>Potom som zriedil cviklový vývar s </a:t>
            </a:r>
            <a:r>
              <a:rPr lang="sk-SK" sz="2400" dirty="0" smtClean="0"/>
              <a:t>roztokom.</a:t>
            </a:r>
            <a:endParaRPr lang="sk-SK" sz="2400" dirty="0"/>
          </a:p>
          <a:p>
            <a:r>
              <a:rPr lang="sk-SK" sz="2400" dirty="0"/>
              <a:t>Zo začiatku to </a:t>
            </a:r>
            <a:r>
              <a:rPr lang="sk-SK" sz="2400" dirty="0" smtClean="0"/>
              <a:t>šumelo, </a:t>
            </a:r>
            <a:r>
              <a:rPr lang="sk-SK" sz="2400" dirty="0"/>
              <a:t>ale po </a:t>
            </a:r>
            <a:r>
              <a:rPr lang="sk-SK" sz="2400" dirty="0" smtClean="0"/>
              <a:t>chvíľke </a:t>
            </a:r>
            <a:r>
              <a:rPr lang="sk-SK" sz="2400" dirty="0"/>
              <a:t>to </a:t>
            </a:r>
            <a:r>
              <a:rPr lang="sk-SK" sz="2400" dirty="0" smtClean="0"/>
              <a:t>prestalo.</a:t>
            </a:r>
            <a:endParaRPr lang="sk-SK" sz="2400" dirty="0"/>
          </a:p>
          <a:p>
            <a:r>
              <a:rPr lang="sk-SK" sz="2400" dirty="0"/>
              <a:t>Cviklový vývar znova farbu </a:t>
            </a:r>
            <a:r>
              <a:rPr lang="sk-SK" sz="2400" dirty="0" smtClean="0"/>
              <a:t>nezmenil.</a:t>
            </a:r>
            <a:endParaRPr lang="sk-SK" sz="2400" dirty="0"/>
          </a:p>
          <a:p>
            <a:r>
              <a:rPr lang="sk-SK" sz="2400" dirty="0"/>
              <a:t>Kyselina patrí medzi – </a:t>
            </a:r>
            <a:r>
              <a:rPr lang="sk-SK" sz="2400" dirty="0">
                <a:solidFill>
                  <a:srgbClr val="92D050"/>
                </a:solidFill>
              </a:rPr>
              <a:t>kyslé kyseliny (žalúdočné kyseliny).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5F00F5-101F-4300-98A0-8106EE548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16" y="1066800"/>
            <a:ext cx="5308218" cy="3981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77803D-465A-4F1C-B6BC-9F3317057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853">
            <a:off x="5917647" y="4219003"/>
            <a:ext cx="2733246" cy="20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94179-80C5-44CE-8C61-D99DB418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Cvikla s pracím práškom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6C6980-10BF-472C-9051-BE2B50B9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7853"/>
            <a:ext cx="10929796" cy="3649133"/>
          </a:xfrm>
        </p:spPr>
        <p:txBody>
          <a:bodyPr/>
          <a:lstStyle/>
          <a:p>
            <a:r>
              <a:rPr lang="sk-SK" sz="2400" dirty="0"/>
              <a:t>Urobil som roztok z pracieho prášku, ale prášok som úplne </a:t>
            </a:r>
            <a:r>
              <a:rPr lang="sk-SK" sz="2400" dirty="0" smtClean="0"/>
              <a:t>nerozpustil.</a:t>
            </a:r>
            <a:endParaRPr lang="sk-SK" sz="2400" dirty="0"/>
          </a:p>
          <a:p>
            <a:r>
              <a:rPr lang="sk-SK" sz="2400" dirty="0"/>
              <a:t>Zriedil som cviklový vývar s roztokom a počkal 12 </a:t>
            </a:r>
            <a:r>
              <a:rPr lang="sk-SK" sz="2400" dirty="0" smtClean="0"/>
              <a:t>hodín.</a:t>
            </a:r>
            <a:endParaRPr lang="sk-SK" sz="2400" dirty="0"/>
          </a:p>
          <a:p>
            <a:r>
              <a:rPr lang="sk-SK" sz="2400" dirty="0"/>
              <a:t>Farba sa úplne zmenila a roztok </a:t>
            </a:r>
            <a:r>
              <a:rPr lang="sk-SK" sz="2400" dirty="0" smtClean="0"/>
              <a:t>zhnedol.</a:t>
            </a:r>
            <a:endParaRPr lang="sk-SK" sz="2400" dirty="0"/>
          </a:p>
          <a:p>
            <a:r>
              <a:rPr lang="sk-SK" sz="2400" dirty="0"/>
              <a:t>Kyselina patrí medzi – </a:t>
            </a:r>
            <a:r>
              <a:rPr lang="sk-SK" sz="2400" dirty="0">
                <a:solidFill>
                  <a:srgbClr val="92D050"/>
                </a:solidFill>
              </a:rPr>
              <a:t>kyslé </a:t>
            </a:r>
            <a:r>
              <a:rPr lang="sk-SK" sz="2400" dirty="0" smtClean="0">
                <a:solidFill>
                  <a:srgbClr val="92D050"/>
                </a:solidFill>
              </a:rPr>
              <a:t>kyseliny</a:t>
            </a:r>
          </a:p>
          <a:p>
            <a:pPr marL="0" indent="0">
              <a:buNone/>
            </a:pPr>
            <a:r>
              <a:rPr lang="sk-SK" sz="2400" dirty="0" smtClean="0"/>
              <a:t> </a:t>
            </a:r>
            <a:r>
              <a:rPr lang="sk-SK" sz="2400" dirty="0">
                <a:solidFill>
                  <a:srgbClr val="92D050"/>
                </a:solidFill>
              </a:rPr>
              <a:t>(Coca-Cola)</a:t>
            </a:r>
            <a:endParaRPr lang="sk-SK" sz="24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371E7D-77E3-47CE-BBD0-EB6B06846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43" y="3612420"/>
            <a:ext cx="6477416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615E2-80D0-44AC-B952-795BD64C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Cvikla s mydlovým roztokom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C9C9D0-1FD0-4DE6-A4AD-F9EAAFFE9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Urobil som si mydlový roztok,</a:t>
            </a:r>
          </a:p>
          <a:p>
            <a:r>
              <a:rPr lang="sk-SK" dirty="0"/>
              <a:t>Potom som zmiešal ten cviklový roztok s mydlovím roztokom,</a:t>
            </a:r>
          </a:p>
          <a:p>
            <a:r>
              <a:rPr lang="sk-SK" dirty="0"/>
              <a:t>Cviklový vývar vôbec nezmenil farbu,</a:t>
            </a:r>
          </a:p>
          <a:p>
            <a:r>
              <a:rPr lang="sk-SK" dirty="0"/>
              <a:t>Kyselina patrí medzi – </a:t>
            </a:r>
            <a:r>
              <a:rPr lang="sk-SK" dirty="0">
                <a:solidFill>
                  <a:srgbClr val="92D050"/>
                </a:solidFill>
              </a:rPr>
              <a:t>kyslé kyseliny (žalúdočné kyseliny).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A5535D-1174-447F-9A31-147B481D6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8" y="1606377"/>
            <a:ext cx="5257801" cy="39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1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976E-1302-406E-8972-4537703A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</a:t>
            </a:r>
            <a:r>
              <a:rPr lang="sk-SK" dirty="0" err="1" smtClean="0"/>
              <a:t>pOZORNOSŤ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3315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318</TotalTime>
  <Words>255</Words>
  <Application>Microsoft Office PowerPoint</Application>
  <PresentationFormat>Širokouhlá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Príprava indikátora a meranie pH</vt:lpstr>
      <vt:lpstr>Cvikal s vodou</vt:lpstr>
      <vt:lpstr>Cvikla s citrónom</vt:lpstr>
      <vt:lpstr>Cvikla s octom</vt:lpstr>
      <vt:lpstr>Cvikla s kypriacim práškom</vt:lpstr>
      <vt:lpstr>Cvikla s pracím práškom</vt:lpstr>
      <vt:lpstr>Cvikla s mydlovým roztokom</vt:lpstr>
      <vt:lpstr>Ďakujem za pOZORNOSŤ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Príprava indikátora a meranie pH</dc:title>
  <dc:creator>Roman Haninec</dc:creator>
  <cp:lastModifiedBy>Marika</cp:lastModifiedBy>
  <cp:revision>13</cp:revision>
  <dcterms:created xsi:type="dcterms:W3CDTF">2020-05-19T08:32:18Z</dcterms:created>
  <dcterms:modified xsi:type="dcterms:W3CDTF">2020-06-16T07:28:12Z</dcterms:modified>
</cp:coreProperties>
</file>