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256" r:id="rId4"/>
    <p:sldId id="320" r:id="rId5"/>
    <p:sldId id="258" r:id="rId6"/>
    <p:sldId id="361" r:id="rId7"/>
    <p:sldId id="362" r:id="rId8"/>
    <p:sldId id="363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92" autoAdjust="0"/>
    <p:restoredTop sz="96196" autoAdjust="0"/>
  </p:normalViewPr>
  <p:slideViewPr>
    <p:cSldViewPr snapToGrid="0" showGuides="1">
      <p:cViewPr varScale="1">
        <p:scale>
          <a:sx n="49" d="100"/>
          <a:sy n="49" d="100"/>
        </p:scale>
        <p:origin x="-120" y="-534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xmlns="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77605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xmlns="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xmlns="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xmlns="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xmlns="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xmlns="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4" r:id="rId12"/>
    <p:sldLayoutId id="2147483686" r:id="rId13"/>
    <p:sldLayoutId id="2147483689" r:id="rId14"/>
    <p:sldLayoutId id="2147483687" r:id="rId15"/>
    <p:sldLayoutId id="2147483688" r:id="rId16"/>
    <p:sldLayoutId id="2147483690" r:id="rId17"/>
    <p:sldLayoutId id="214748367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520478" y="331265"/>
            <a:ext cx="608980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sk-SK" sz="5400" dirty="0" smtClean="0">
                <a:solidFill>
                  <a:schemeClr val="accent1"/>
                </a:solidFill>
                <a:latin typeface="+mj-lt"/>
              </a:rPr>
              <a:t>Školská trieda ako </a:t>
            </a:r>
          </a:p>
          <a:p>
            <a:pPr algn="r"/>
            <a:r>
              <a:rPr lang="sk-SK" altLang="ko-KR" sz="5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sk-SK" altLang="ko-KR" sz="5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poločenská skupina</a:t>
            </a:r>
            <a:endParaRPr lang="ko-KR" altLang="en-US" sz="54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6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5E569D-6689-4FC4-B642-D82ECEF097FC}"/>
              </a:ext>
            </a:extLst>
          </p:cNvPr>
          <p:cNvSpPr txBox="1"/>
          <p:nvPr/>
        </p:nvSpPr>
        <p:spPr>
          <a:xfrm>
            <a:off x="1245140" y="3963138"/>
            <a:ext cx="9961123" cy="15816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Človek </a:t>
            </a: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 od narodenia stáva členom spoločenskej skupiny. K rodine neskôr pribúda </a:t>
            </a: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školská </a:t>
            </a: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trieda  a záujmové skupiny v rozličných krúžkoch</a:t>
            </a: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Každý </a:t>
            </a: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žiak školskej triedy je jedinečná osobnosť.</a:t>
            </a:r>
            <a:endParaRPr lang="en-US" altLang="ko-KR" sz="2400" b="1" dirty="0">
              <a:solidFill>
                <a:schemeClr val="accent6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993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D3ABD6-B302-4AFB-8771-21A5A6213AF7}"/>
              </a:ext>
            </a:extLst>
          </p:cNvPr>
          <p:cNvGrpSpPr/>
          <p:nvPr/>
        </p:nvGrpSpPr>
        <p:grpSpPr>
          <a:xfrm>
            <a:off x="3831922" y="2187347"/>
            <a:ext cx="4707541" cy="1015663"/>
            <a:chOff x="5692278" y="3070393"/>
            <a:chExt cx="4707541" cy="1015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k-SK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vodcovia</a:t>
              </a:r>
              <a:endParaRPr lang="ko-KR" altLang="en-US" sz="27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674E50FC-ADEE-4659-98A9-7969636B2CF0}"/>
              </a:ext>
            </a:extLst>
          </p:cNvPr>
          <p:cNvGrpSpPr/>
          <p:nvPr/>
        </p:nvGrpSpPr>
        <p:grpSpPr>
          <a:xfrm>
            <a:off x="6969895" y="2799502"/>
            <a:ext cx="4707541" cy="1015663"/>
            <a:chOff x="5692278" y="3070393"/>
            <a:chExt cx="4707541" cy="10156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k-SK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hviezdy</a:t>
              </a:r>
              <a:endParaRPr lang="ko-KR" altLang="en-US" sz="27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8A15C372-BC78-4F20-ACE0-21C3E28CE6F8}"/>
              </a:ext>
            </a:extLst>
          </p:cNvPr>
          <p:cNvGrpSpPr/>
          <p:nvPr/>
        </p:nvGrpSpPr>
        <p:grpSpPr>
          <a:xfrm>
            <a:off x="4875615" y="3839675"/>
            <a:ext cx="4707541" cy="1015663"/>
            <a:chOff x="5692278" y="3070393"/>
            <a:chExt cx="4707541" cy="10156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k-SK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izolovaný</a:t>
              </a:r>
              <a:endParaRPr lang="ko-KR" altLang="en-US" sz="27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9440456-93C6-4F85-B0FE-A6C0C4E557E6}"/>
              </a:ext>
            </a:extLst>
          </p:cNvPr>
          <p:cNvGrpSpPr/>
          <p:nvPr/>
        </p:nvGrpSpPr>
        <p:grpSpPr>
          <a:xfrm>
            <a:off x="7465987" y="4529652"/>
            <a:ext cx="4707541" cy="1015663"/>
            <a:chOff x="5692278" y="3070393"/>
            <a:chExt cx="4707541" cy="10156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k-SK" sz="28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triedny   šašo</a:t>
              </a:r>
              <a:endParaRPr lang="ko-KR" altLang="en-US" sz="27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B3C76D9-0ED5-48E4-8865-D7850EFBAB13}"/>
              </a:ext>
            </a:extLst>
          </p:cNvPr>
          <p:cNvSpPr txBox="1"/>
          <p:nvPr/>
        </p:nvSpPr>
        <p:spPr>
          <a:xfrm>
            <a:off x="778213" y="0"/>
            <a:ext cx="109151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Jednotlivci v skupine si vytvárajú</a:t>
            </a:r>
            <a:b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vzájomne vzťahy a zastavajú  v nej určité pozície:</a:t>
            </a:r>
            <a:endParaRPr lang="ko-KR" altLang="en-US" sz="2800" dirty="0">
              <a:solidFill>
                <a:schemeClr val="accent6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384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132306" y="447472"/>
            <a:ext cx="8315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 rámci </a:t>
            </a: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svojej pozície v triede žiak plní určité </a:t>
            </a: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roly.  Aj my v triede máme rôzne roly, spomenieš si aké?</a:t>
            </a:r>
            <a:endParaRPr lang="sk-SK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42">
            <a:extLst>
              <a:ext uri="{FF2B5EF4-FFF2-40B4-BE49-F238E27FC236}">
                <a16:creationId xmlns:a16="http://schemas.microsoft.com/office/drawing/2014/main" xmlns="" id="{17BEB282-0AE8-45D2-A703-5AE1D36F393A}"/>
              </a:ext>
            </a:extLst>
          </p:cNvPr>
          <p:cNvGrpSpPr/>
          <p:nvPr/>
        </p:nvGrpSpPr>
        <p:grpSpPr>
          <a:xfrm>
            <a:off x="10653412" y="4610116"/>
            <a:ext cx="1538588" cy="2247884"/>
            <a:chOff x="8223180" y="1468877"/>
            <a:chExt cx="3373925" cy="3753953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xmlns="" id="{F6045190-DF43-4431-AA7F-A0516814BD4A}"/>
                </a:ext>
              </a:extLst>
            </p:cNvPr>
            <p:cNvSpPr/>
            <p:nvPr/>
          </p:nvSpPr>
          <p:spPr>
            <a:xfrm>
              <a:off x="8223180" y="1468877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xmlns="" id="{E30A5B85-05F9-4E69-85CC-716A4BC63D0E}"/>
                </a:ext>
              </a:extLst>
            </p:cNvPr>
            <p:cNvGrpSpPr/>
            <p:nvPr/>
          </p:nvGrpSpPr>
          <p:grpSpPr>
            <a:xfrm>
              <a:off x="8819679" y="1670356"/>
              <a:ext cx="2616221" cy="2242111"/>
              <a:chOff x="2428607" y="2600095"/>
              <a:chExt cx="2616221" cy="2242111"/>
            </a:xfrm>
          </p:grpSpPr>
          <p:sp>
            <p:nvSpPr>
              <p:cNvPr id="6" name="Freeform 2055">
                <a:extLst>
                  <a:ext uri="{FF2B5EF4-FFF2-40B4-BE49-F238E27FC236}">
                    <a16:creationId xmlns:a16="http://schemas.microsoft.com/office/drawing/2014/main" xmlns="" id="{0DBBE0D2-8C66-4C2E-8B53-31AEB3735ADB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" name="Freeform 2057">
                <a:extLst>
                  <a:ext uri="{FF2B5EF4-FFF2-40B4-BE49-F238E27FC236}">
                    <a16:creationId xmlns:a16="http://schemas.microsoft.com/office/drawing/2014/main" xmlns="" id="{8606092F-B7DB-47E1-8CCF-1E630879C49F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053">
                <a:extLst>
                  <a:ext uri="{FF2B5EF4-FFF2-40B4-BE49-F238E27FC236}">
                    <a16:creationId xmlns:a16="http://schemas.microsoft.com/office/drawing/2014/main" xmlns="" id="{5D1464C9-8724-46F1-B955-C993BF58AD33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Freeform 2054">
                <a:extLst>
                  <a:ext uri="{FF2B5EF4-FFF2-40B4-BE49-F238E27FC236}">
                    <a16:creationId xmlns:a16="http://schemas.microsoft.com/office/drawing/2014/main" xmlns="" id="{5C1F7A43-5E25-4F05-8EC5-0CA191CDCD45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cxnSp>
        <p:nvCxnSpPr>
          <p:cNvPr id="11" name="Rovná spojnica 10"/>
          <p:cNvCxnSpPr/>
          <p:nvPr/>
        </p:nvCxnSpPr>
        <p:spPr>
          <a:xfrm>
            <a:off x="5116749" y="2607013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6008451" y="3245796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4880042" y="4004553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7778885" y="1961745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7739974" y="4549303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3323617" y="2214664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6981217" y="5132962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>
            <a:off x="7953983" y="3634902"/>
            <a:ext cx="336577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21021" y="719847"/>
            <a:ext cx="91245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Človek </a:t>
            </a: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sa počas svojho života stáva členom početných spoločenských skupín</a:t>
            </a: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Vytvára </a:t>
            </a:r>
            <a:r>
              <a:rPr lang="sk-SK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 vzťahy, preberá pravidlá, prispôsobuje svoje konanie </a:t>
            </a:r>
            <a:endParaRPr lang="sk-SK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					 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socializuje sa. </a:t>
            </a:r>
            <a:r>
              <a:rPr lang="sk-SK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  </a:t>
            </a:r>
            <a:endParaRPr lang="sk-SK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728935" y="1389143"/>
            <a:ext cx="7399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Námety: </a:t>
            </a:r>
            <a:endParaRPr lang="sk-SK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978612" y="2747773"/>
            <a:ext cx="73995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Pokús sa zistiť aká je tvoja pozícia v triede.</a:t>
            </a:r>
          </a:p>
          <a:p>
            <a:pPr marL="457200" indent="-457200">
              <a:buAutoNum type="arabicPeriod"/>
            </a:pPr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Akú pozíciu by si chcel zastávať.</a:t>
            </a:r>
          </a:p>
          <a:p>
            <a:pPr marL="457200" indent="-457200">
              <a:buAutoNum type="arabicPeriod"/>
            </a:pPr>
            <a:endParaRPr lang="sk-SK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sk-SK" sz="24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4114800" lvl="8" indent="-457200"/>
            <a:r>
              <a:rPr lang="sk-S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Zapíš si do zošita</a:t>
            </a:r>
            <a:endParaRPr lang="sk-SK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k-SK" altLang="ko-KR" sz="6000" dirty="0" smtClean="0">
                <a:solidFill>
                  <a:schemeClr val="bg1"/>
                </a:solidFill>
                <a:cs typeface="Arial" pitchFamily="34" charset="0"/>
              </a:rPr>
              <a:t>Ďakujem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15806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102</Words>
  <Application>Microsoft Office PowerPoint</Application>
  <PresentationFormat>Vlastná</PresentationFormat>
  <Paragraphs>22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3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Snímka 1</vt:lpstr>
      <vt:lpstr>Snímka 2</vt:lpstr>
      <vt:lpstr>Snímka 3</vt:lpstr>
      <vt:lpstr>Snímka 4</vt:lpstr>
      <vt:lpstr>Snímka 5</vt:lpstr>
      <vt:lpstr>Snímka 6</vt:lpstr>
      <vt:lpstr>Snímka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Ucitel</cp:lastModifiedBy>
  <cp:revision>34</cp:revision>
  <dcterms:created xsi:type="dcterms:W3CDTF">2020-01-20T05:08:25Z</dcterms:created>
  <dcterms:modified xsi:type="dcterms:W3CDTF">2020-11-18T10:55:17Z</dcterms:modified>
</cp:coreProperties>
</file>