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8" r:id="rId3"/>
    <p:sldId id="256" r:id="rId4"/>
    <p:sldId id="259" r:id="rId5"/>
    <p:sldId id="260" r:id="rId6"/>
    <p:sldId id="261" r:id="rId7"/>
    <p:sldId id="262" r:id="rId8"/>
    <p:sldId id="267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40FFE-A215-422E-9ED5-27071FD47388}" type="datetimeFigureOut">
              <a:rPr lang="sk-SK" smtClean="0"/>
              <a:pPr/>
              <a:t>23.11.2020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D7C8-F415-4284-A19C-2CE1C639D33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40FFE-A215-422E-9ED5-27071FD47388}" type="datetimeFigureOut">
              <a:rPr lang="sk-SK" smtClean="0"/>
              <a:pPr/>
              <a:t>23.11.2020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D7C8-F415-4284-A19C-2CE1C639D33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40FFE-A215-422E-9ED5-27071FD47388}" type="datetimeFigureOut">
              <a:rPr lang="sk-SK" smtClean="0"/>
              <a:pPr/>
              <a:t>23.11.2020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D7C8-F415-4284-A19C-2CE1C639D33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40FFE-A215-422E-9ED5-27071FD47388}" type="datetimeFigureOut">
              <a:rPr lang="sk-SK" smtClean="0"/>
              <a:pPr/>
              <a:t>23.11.2020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D7C8-F415-4284-A19C-2CE1C639D33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40FFE-A215-422E-9ED5-27071FD47388}" type="datetimeFigureOut">
              <a:rPr lang="sk-SK" smtClean="0"/>
              <a:pPr/>
              <a:t>23.11.2020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D7C8-F415-4284-A19C-2CE1C639D33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40FFE-A215-422E-9ED5-27071FD47388}" type="datetimeFigureOut">
              <a:rPr lang="sk-SK" smtClean="0"/>
              <a:pPr/>
              <a:t>23.11.2020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D7C8-F415-4284-A19C-2CE1C639D33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40FFE-A215-422E-9ED5-27071FD47388}" type="datetimeFigureOut">
              <a:rPr lang="sk-SK" smtClean="0"/>
              <a:pPr/>
              <a:t>23.11.2020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D7C8-F415-4284-A19C-2CE1C639D33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40FFE-A215-422E-9ED5-27071FD47388}" type="datetimeFigureOut">
              <a:rPr lang="sk-SK" smtClean="0"/>
              <a:pPr/>
              <a:t>23.11.2020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D7C8-F415-4284-A19C-2CE1C639D33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40FFE-A215-422E-9ED5-27071FD47388}" type="datetimeFigureOut">
              <a:rPr lang="sk-SK" smtClean="0"/>
              <a:pPr/>
              <a:t>23.11.2020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D7C8-F415-4284-A19C-2CE1C639D33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40FFE-A215-422E-9ED5-27071FD47388}" type="datetimeFigureOut">
              <a:rPr lang="sk-SK" smtClean="0"/>
              <a:pPr/>
              <a:t>23.11.2020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D7C8-F415-4284-A19C-2CE1C639D33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40FFE-A215-422E-9ED5-27071FD47388}" type="datetimeFigureOut">
              <a:rPr lang="sk-SK" smtClean="0"/>
              <a:pPr/>
              <a:t>23.11.2020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4D7C8-F415-4284-A19C-2CE1C639D33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40FFE-A215-422E-9ED5-27071FD47388}" type="datetimeFigureOut">
              <a:rPr lang="sk-SK" smtClean="0"/>
              <a:pPr/>
              <a:t>23.11.2020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4D7C8-F415-4284-A19C-2CE1C639D338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Nadpis 3"/>
          <p:cNvSpPr txBox="1">
            <a:spLocks/>
          </p:cNvSpPr>
          <p:nvPr/>
        </p:nvSpPr>
        <p:spPr>
          <a:xfrm>
            <a:off x="428596" y="3357562"/>
            <a:ext cx="8229600" cy="1143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4400" b="0" i="0" u="none" strike="noStrike" kern="120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Pravidlá v živote školskej triedy</a:t>
            </a:r>
            <a:endParaRPr kumimoji="0" lang="sk-SK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sk-SK" dirty="0" smtClean="0"/>
              <a:t>Pravidlá v živote školskej triedy</a:t>
            </a:r>
            <a:endParaRPr lang="sk-SK" dirty="0"/>
          </a:p>
        </p:txBody>
      </p:sp>
      <p:sp>
        <p:nvSpPr>
          <p:cNvPr id="7" name="Zástupný symbol obsahu 6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sk-SK" dirty="0" smtClean="0"/>
              <a:t>Právo jedného človeka nesmie byť vynucované na úkor práv iných ľudí.</a:t>
            </a:r>
          </a:p>
          <a:p>
            <a:pPr algn="ctr">
              <a:buNone/>
            </a:pPr>
            <a:r>
              <a:rPr lang="sk-SK" dirty="0" smtClean="0"/>
              <a:t>Každé právo žiaka v triede musí byť vyvážené jeho povinnosťami.</a:t>
            </a:r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sk-SK" dirty="0" smtClean="0"/>
              <a:t>Pravidlá v živote školskej triedy</a:t>
            </a:r>
            <a:endParaRPr lang="sk-SK" dirty="0"/>
          </a:p>
        </p:txBody>
      </p:sp>
      <p:sp>
        <p:nvSpPr>
          <p:cNvPr id="10" name="Zástupný symbol textu 9"/>
          <p:cNvSpPr>
            <a:spLocks noGrp="1"/>
          </p:cNvSpPr>
          <p:nvPr>
            <p:ph type="body" sz="quarter" idx="3"/>
          </p:nvPr>
        </p:nvSpPr>
        <p:spPr>
          <a:xfrm>
            <a:off x="1928794" y="1500174"/>
            <a:ext cx="4041775" cy="6397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sk-SK" dirty="0" smtClean="0"/>
              <a:t>Školská trieda</a:t>
            </a:r>
            <a:endParaRPr lang="sk-SK" dirty="0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4"/>
          </p:nvPr>
        </p:nvSpPr>
        <p:spPr>
          <a:xfrm>
            <a:off x="1928794" y="2214554"/>
            <a:ext cx="4041775" cy="395128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sk-SK" dirty="0" smtClean="0"/>
              <a:t>Pravidlá sú potrebné aj v malých spoločenských skupinách.</a:t>
            </a:r>
          </a:p>
          <a:p>
            <a:r>
              <a:rPr lang="sk-SK" b="1" dirty="0" smtClean="0">
                <a:solidFill>
                  <a:schemeClr val="accent3">
                    <a:lumMod val="75000"/>
                  </a:schemeClr>
                </a:solidFill>
              </a:rPr>
              <a:t>Pravidlá si žiaci navrhujú a schvaľujú sami s pomocou triednej učiteľky.</a:t>
            </a:r>
          </a:p>
          <a:p>
            <a:r>
              <a:rPr lang="sk-SK" u="sng" dirty="0" smtClean="0"/>
              <a:t>Vychádzajú z dokumentov </a:t>
            </a:r>
          </a:p>
          <a:p>
            <a:pPr>
              <a:buNone/>
            </a:pPr>
            <a:r>
              <a:rPr lang="sk-SK" dirty="0"/>
              <a:t>	</a:t>
            </a:r>
            <a:r>
              <a:rPr lang="sk-SK" u="sng" dirty="0" smtClean="0"/>
              <a:t>o právach dieťaťa.</a:t>
            </a:r>
            <a:endParaRPr lang="sk-SK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sk-SK" dirty="0" smtClean="0"/>
              <a:t>Pravidlá v živote školskej triedy</a:t>
            </a:r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sz="half" idx="1"/>
          </p:nvPr>
        </p:nvSpPr>
        <p:spPr>
          <a:xfrm>
            <a:off x="357158" y="1500174"/>
            <a:ext cx="4138642" cy="462598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sk-SK" b="1" dirty="0" smtClean="0"/>
          </a:p>
          <a:p>
            <a:pPr>
              <a:buNone/>
            </a:pPr>
            <a:r>
              <a:rPr lang="sk-SK" b="1" dirty="0" smtClean="0"/>
              <a:t>Na viditeľnom mieste </a:t>
            </a:r>
          </a:p>
          <a:p>
            <a:pPr>
              <a:buNone/>
            </a:pPr>
            <a:r>
              <a:rPr lang="sk-SK" b="1" dirty="0" smtClean="0"/>
              <a:t>v triede by malo byť</a:t>
            </a:r>
          </a:p>
          <a:p>
            <a:pPr>
              <a:buNone/>
            </a:pPr>
            <a:r>
              <a:rPr lang="sk-SK" b="1" dirty="0" smtClean="0"/>
              <a:t>umiestnené „zlaté“ čiže</a:t>
            </a:r>
          </a:p>
          <a:p>
            <a:pPr>
              <a:buNone/>
            </a:pPr>
            <a:r>
              <a:rPr lang="sk-SK" b="1" dirty="0" smtClean="0"/>
              <a:t>základné pravidlo triedy:</a:t>
            </a:r>
            <a:endParaRPr lang="sk-SK" b="1" dirty="0"/>
          </a:p>
        </p:txBody>
      </p:sp>
      <p:sp>
        <p:nvSpPr>
          <p:cNvPr id="6" name="Zástupný symbol obsahu 5"/>
          <p:cNvSpPr>
            <a:spLocks noGrp="1"/>
          </p:cNvSpPr>
          <p:nvPr>
            <p:ph sz="half" idx="2"/>
          </p:nvPr>
        </p:nvSpPr>
        <p:spPr>
          <a:xfrm>
            <a:off x="4214810" y="1714488"/>
            <a:ext cx="4071966" cy="278608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k-SK" dirty="0" smtClean="0"/>
              <a:t>„</a:t>
            </a:r>
            <a:r>
              <a:rPr lang="sk-SK" b="1" dirty="0" smtClean="0">
                <a:solidFill>
                  <a:schemeClr val="accent3">
                    <a:lumMod val="50000"/>
                  </a:schemeClr>
                </a:solidFill>
              </a:rPr>
              <a:t>Tvoje právo sa končí</a:t>
            </a:r>
          </a:p>
          <a:p>
            <a:pPr>
              <a:buNone/>
            </a:pPr>
            <a:r>
              <a:rPr lang="sk-SK" b="1" dirty="0" smtClean="0">
                <a:solidFill>
                  <a:schemeClr val="accent3">
                    <a:lumMod val="50000"/>
                  </a:schemeClr>
                </a:solidFill>
              </a:rPr>
              <a:t>tam, kde sa začínajú</a:t>
            </a:r>
          </a:p>
          <a:p>
            <a:pPr>
              <a:buNone/>
            </a:pPr>
            <a:r>
              <a:rPr lang="sk-SK" b="1" dirty="0" smtClean="0">
                <a:solidFill>
                  <a:schemeClr val="accent3">
                    <a:lumMod val="50000"/>
                  </a:schemeClr>
                </a:solidFill>
              </a:rPr>
              <a:t>práva tvojich spolužiakov.“</a:t>
            </a:r>
          </a:p>
          <a:p>
            <a:pPr>
              <a:buNone/>
            </a:pP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</a:rPr>
              <a:t>„Práva tvojich spolužiakov</a:t>
            </a:r>
          </a:p>
          <a:p>
            <a:pPr>
              <a:buNone/>
            </a:pP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</a:rPr>
              <a:t>pre teba znamenajú</a:t>
            </a:r>
          </a:p>
          <a:p>
            <a:pPr>
              <a:buNone/>
            </a:pPr>
            <a:r>
              <a:rPr lang="sk-SK" b="1" dirty="0" smtClean="0">
                <a:solidFill>
                  <a:schemeClr val="accent6">
                    <a:lumMod val="75000"/>
                  </a:schemeClr>
                </a:solidFill>
              </a:rPr>
              <a:t>povinnosť.“</a:t>
            </a:r>
          </a:p>
          <a:p>
            <a:pPr>
              <a:buNone/>
            </a:pPr>
            <a:endParaRPr lang="sk-SK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sk-SK" dirty="0" smtClean="0"/>
              <a:t>Pravidlá v živote školskej triedy</a:t>
            </a:r>
            <a:endParaRPr lang="sk-SK" dirty="0"/>
          </a:p>
        </p:txBody>
      </p:sp>
      <p:sp>
        <p:nvSpPr>
          <p:cNvPr id="7" name="Zástupný symbol obsahu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Pri ich vytváraní </a:t>
            </a:r>
            <a:r>
              <a:rPr lang="sk-SK" u="sng" dirty="0" smtClean="0"/>
              <a:t>sa aktivizujú všetci žiaci</a:t>
            </a:r>
            <a:r>
              <a:rPr lang="sk-SK" dirty="0" smtClean="0"/>
              <a:t>.</a:t>
            </a:r>
          </a:p>
          <a:p>
            <a:r>
              <a:rPr lang="sk-SK" u="sng" dirty="0" smtClean="0"/>
              <a:t>Uvedomujú si </a:t>
            </a:r>
            <a:r>
              <a:rPr lang="sk-SK" dirty="0" smtClean="0">
                <a:solidFill>
                  <a:schemeClr val="accent6">
                    <a:lumMod val="75000"/>
                  </a:schemeClr>
                </a:solidFill>
              </a:rPr>
              <a:t>príslušnosť</a:t>
            </a:r>
            <a:r>
              <a:rPr lang="sk-SK" dirty="0" smtClean="0"/>
              <a:t>, </a:t>
            </a:r>
            <a:r>
              <a:rPr lang="sk-SK" dirty="0" smtClean="0">
                <a:solidFill>
                  <a:schemeClr val="accent3">
                    <a:lumMod val="50000"/>
                  </a:schemeClr>
                </a:solidFill>
              </a:rPr>
              <a:t>spolupatričnosť</a:t>
            </a:r>
            <a:r>
              <a:rPr lang="sk-SK" dirty="0" smtClean="0"/>
              <a:t> a </a:t>
            </a:r>
            <a:r>
              <a:rPr lang="sk-SK" dirty="0" smtClean="0">
                <a:solidFill>
                  <a:srgbClr val="C00000"/>
                </a:solidFill>
              </a:rPr>
              <a:t>spoluzodpovednosť</a:t>
            </a:r>
            <a:r>
              <a:rPr lang="sk-SK" dirty="0" smtClean="0"/>
              <a:t> </a:t>
            </a:r>
            <a:r>
              <a:rPr lang="sk-SK" u="sng" dirty="0" smtClean="0"/>
              <a:t>za život v triede</a:t>
            </a:r>
            <a:r>
              <a:rPr lang="sk-SK" dirty="0" smtClean="0"/>
              <a:t>.</a:t>
            </a:r>
          </a:p>
          <a:p>
            <a:r>
              <a:rPr lang="sk-SK" dirty="0" smtClean="0"/>
              <a:t>Aj to je prejav ich občianskej participácie</a:t>
            </a:r>
            <a:r>
              <a:rPr lang="sk-SK" dirty="0" smtClean="0"/>
              <a:t>.</a:t>
            </a:r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sk-SK" dirty="0" smtClean="0"/>
              <a:t>Pravidlá v živote školskej triedy</a:t>
            </a:r>
            <a:endParaRPr lang="sk-SK" dirty="0"/>
          </a:p>
        </p:txBody>
      </p:sp>
      <p:sp>
        <p:nvSpPr>
          <p:cNvPr id="7" name="Zástupný symbol obsahu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Žiaci triedy schvália návrh pravidiel väčšinou hlasov v triede.</a:t>
            </a:r>
          </a:p>
          <a:p>
            <a:r>
              <a:rPr lang="sk-SK" dirty="0" smtClean="0"/>
              <a:t>Návrh sa stáva platným.</a:t>
            </a:r>
          </a:p>
          <a:p>
            <a:r>
              <a:rPr lang="sk-SK" dirty="0" smtClean="0"/>
              <a:t>Vznikne dokument, ktorý je záväzný pre všetkých žiakov.</a:t>
            </a:r>
          </a:p>
          <a:p>
            <a:r>
              <a:rPr lang="sk-SK" dirty="0" smtClean="0"/>
              <a:t>Umiestni sa na nástenku.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sk-SK" dirty="0" smtClean="0"/>
              <a:t>Pravidlá v živote školskej triedy</a:t>
            </a:r>
            <a:endParaRPr lang="sk-SK" dirty="0"/>
          </a:p>
        </p:txBody>
      </p:sp>
      <p:sp>
        <p:nvSpPr>
          <p:cNvPr id="7" name="Zástupný symbol obsahu 6"/>
          <p:cNvSpPr>
            <a:spLocks noGrp="1"/>
          </p:cNvSpPr>
          <p:nvPr>
            <p:ph idx="1"/>
          </p:nvPr>
        </p:nvSpPr>
        <p:spPr>
          <a:xfrm>
            <a:off x="457200" y="1600201"/>
            <a:ext cx="8258204" cy="147161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sk-SK" b="1" dirty="0" smtClean="0">
                <a:solidFill>
                  <a:schemeClr val="accent3">
                    <a:lumMod val="50000"/>
                  </a:schemeClr>
                </a:solidFill>
              </a:rPr>
              <a:t>V prípade porušovanie pravidiel je potrebné situáciu riešiť a dohodnúť sa na potrestaní vinníkov.</a:t>
            </a:r>
          </a:p>
          <a:p>
            <a:pPr>
              <a:buNone/>
            </a:pPr>
            <a:endParaRPr lang="sk-SK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sk-SK" dirty="0" smtClean="0"/>
              <a:t>Námet:</a:t>
            </a:r>
            <a:endParaRPr lang="sk-SK" dirty="0"/>
          </a:p>
        </p:txBody>
      </p:sp>
      <p:pic>
        <p:nvPicPr>
          <p:cNvPr id="1026" name="Picture 2" descr="Zborovna.sk – portál pre učiteľov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31295" t="4167" r="31710"/>
          <a:stretch>
            <a:fillRect/>
          </a:stretch>
        </p:blipFill>
        <p:spPr bwMode="auto">
          <a:xfrm>
            <a:off x="5429256" y="1714488"/>
            <a:ext cx="3214710" cy="4929222"/>
          </a:xfrm>
          <a:prstGeom prst="rect">
            <a:avLst/>
          </a:prstGeom>
          <a:noFill/>
        </p:spPr>
      </p:pic>
      <p:sp>
        <p:nvSpPr>
          <p:cNvPr id="6" name="Zástupný symbol obsahu 6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Priprav 5 pravidiel</a:t>
            </a:r>
            <a:r>
              <a:rPr kumimoji="0" lang="sk-SK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</a:t>
            </a:r>
            <a:r>
              <a:rPr lang="sk-SK" sz="3200" dirty="0" err="1" smtClean="0"/>
              <a:t>riedy</a:t>
            </a:r>
            <a:r>
              <a:rPr lang="sk-SK" sz="3200" dirty="0" smtClean="0"/>
              <a:t> 6.A</a:t>
            </a: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Písomne do zošita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k-SK" sz="3200" dirty="0" smtClean="0"/>
              <a:t>Alebo do samostatný papier</a:t>
            </a:r>
            <a:endParaRPr lang="sk-SK" sz="32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k-SK" sz="3200" dirty="0" err="1" smtClean="0"/>
              <a:t>Foto</a:t>
            </a:r>
            <a:r>
              <a:rPr lang="sk-SK" sz="3200" dirty="0" smtClean="0"/>
              <a:t>, prípadne dokument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k-SK" sz="3200" dirty="0" smtClean="0"/>
              <a:t>pošli na mail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218</Words>
  <Application>Microsoft Office PowerPoint</Application>
  <PresentationFormat>Prezentácia na obrazovke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9" baseType="lpstr">
      <vt:lpstr>Motív Office</vt:lpstr>
      <vt:lpstr>Snímka 1</vt:lpstr>
      <vt:lpstr>Pravidlá v živote školskej triedy</vt:lpstr>
      <vt:lpstr>Pravidlá v živote školskej triedy</vt:lpstr>
      <vt:lpstr>Pravidlá v živote školskej triedy</vt:lpstr>
      <vt:lpstr>Pravidlá v živote školskej triedy</vt:lpstr>
      <vt:lpstr>Pravidlá v živote školskej triedy</vt:lpstr>
      <vt:lpstr>Pravidlá v živote školskej triedy</vt:lpstr>
      <vt:lpstr>Námet:</vt:lpstr>
    </vt:vector>
  </TitlesOfParts>
  <Company>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Pravidlá v živote školskej triedy</dc:title>
  <dc:creator>User</dc:creator>
  <cp:lastModifiedBy>Ucitel</cp:lastModifiedBy>
  <cp:revision>23</cp:revision>
  <dcterms:created xsi:type="dcterms:W3CDTF">2014-05-11T06:46:50Z</dcterms:created>
  <dcterms:modified xsi:type="dcterms:W3CDTF">2020-11-23T08:43:36Z</dcterms:modified>
</cp:coreProperties>
</file>