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pPr/>
              <a:t>8. 1. 2021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mkdk.sk/ine/8eiacky_parlament.html" TargetMode="External"/><Relationship Id="rId2" Type="http://schemas.openxmlformats.org/officeDocument/2006/relationships/hyperlink" Target="https://www.youtube.com/watch?v=DOfXUiamOOQ&amp;t=145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ŽIACKY PARLAMENT </a:t>
            </a:r>
            <a:b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ZÁKLADNEJ ŠKOLE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0800" cy="1080120"/>
          </a:xfrm>
          <a:solidFill>
            <a:schemeClr val="accent6"/>
          </a:solidFill>
        </p:spPr>
        <p:txBody>
          <a:bodyPr/>
          <a:lstStyle/>
          <a:p>
            <a:r>
              <a:rPr lang="sk-SK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Žiacka školská samospráva = školský parlament</a:t>
            </a:r>
            <a:endParaRPr lang="sk-SK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upil Parliament – Cambusbarron Primary School &amp; Nurs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25541" y="3861048"/>
            <a:ext cx="4608512" cy="258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2130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ŽIACKY PARLAMENT = ŠKOLSKÁ SAMOSPRÁVA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Okrem triednej samosprávy na mnohých školách existuje aj školská samospráva. Inými slovami žiacky parlament. </a:t>
            </a:r>
            <a:b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Kto tento parlament tvorí?</a:t>
            </a: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Väčšinou sú to predsedovia jednotlivých tried, ktorých si zvolili žiaci v triede.</a:t>
            </a:r>
            <a:b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Koordinuje ho pedagóg a pomáha pri jeho fungovaní.</a:t>
            </a:r>
          </a:p>
          <a:p>
            <a:endParaRPr lang="sk-SK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755576" y="6237312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989521" y="6237312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275856" y="6245696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4499992" y="6226224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5796136" y="6226224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ĺžnik 9"/>
          <p:cNvSpPr/>
          <p:nvPr/>
        </p:nvSpPr>
        <p:spPr>
          <a:xfrm>
            <a:off x="7020272" y="6220753"/>
            <a:ext cx="1080120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TRIEDA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Rovná spojnica 11"/>
          <p:cNvCxnSpPr>
            <a:stCxn id="4" idx="0"/>
          </p:cNvCxnSpPr>
          <p:nvPr/>
        </p:nvCxnSpPr>
        <p:spPr>
          <a:xfrm flipV="1">
            <a:off x="1295636" y="5517232"/>
            <a:ext cx="693885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>
            <a:stCxn id="6" idx="0"/>
          </p:cNvCxnSpPr>
          <p:nvPr/>
        </p:nvCxnSpPr>
        <p:spPr>
          <a:xfrm flipV="1">
            <a:off x="2529581" y="5517232"/>
            <a:ext cx="458243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>
            <a:stCxn id="7" idx="0"/>
          </p:cNvCxnSpPr>
          <p:nvPr/>
        </p:nvCxnSpPr>
        <p:spPr>
          <a:xfrm flipV="1">
            <a:off x="3815916" y="5517232"/>
            <a:ext cx="0" cy="728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>
            <a:stCxn id="8" idx="0"/>
          </p:cNvCxnSpPr>
          <p:nvPr/>
        </p:nvCxnSpPr>
        <p:spPr>
          <a:xfrm flipV="1">
            <a:off x="5040052" y="5517232"/>
            <a:ext cx="0" cy="708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>
            <a:stCxn id="9" idx="0"/>
          </p:cNvCxnSpPr>
          <p:nvPr/>
        </p:nvCxnSpPr>
        <p:spPr>
          <a:xfrm flipH="1" flipV="1">
            <a:off x="6012160" y="5661248"/>
            <a:ext cx="324036" cy="564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>
            <a:stCxn id="10" idx="0"/>
          </p:cNvCxnSpPr>
          <p:nvPr/>
        </p:nvCxnSpPr>
        <p:spPr>
          <a:xfrm flipH="1" flipV="1">
            <a:off x="7020272" y="5517232"/>
            <a:ext cx="540060" cy="703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ĺžnik 28"/>
          <p:cNvSpPr/>
          <p:nvPr/>
        </p:nvSpPr>
        <p:spPr>
          <a:xfrm>
            <a:off x="755576" y="4437112"/>
            <a:ext cx="7632848" cy="15841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3"/>
            <a:r>
              <a:rPr lang="sk-SK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ŽIACKY PARLAMENT</a:t>
            </a:r>
            <a:endParaRPr lang="sk-SK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ál 22"/>
          <p:cNvSpPr/>
          <p:nvPr/>
        </p:nvSpPr>
        <p:spPr>
          <a:xfrm>
            <a:off x="3310995" y="5027240"/>
            <a:ext cx="1017271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vál 23"/>
          <p:cNvSpPr/>
          <p:nvPr/>
        </p:nvSpPr>
        <p:spPr>
          <a:xfrm>
            <a:off x="2218642" y="5081369"/>
            <a:ext cx="108012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vál 24"/>
          <p:cNvSpPr/>
          <p:nvPr/>
        </p:nvSpPr>
        <p:spPr>
          <a:xfrm>
            <a:off x="1102518" y="5072597"/>
            <a:ext cx="108012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ál 25"/>
          <p:cNvSpPr/>
          <p:nvPr/>
        </p:nvSpPr>
        <p:spPr>
          <a:xfrm>
            <a:off x="4408392" y="5043505"/>
            <a:ext cx="108012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575163" y="5079640"/>
            <a:ext cx="1080120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vál 27"/>
          <p:cNvSpPr/>
          <p:nvPr/>
        </p:nvSpPr>
        <p:spPr>
          <a:xfrm>
            <a:off x="6680898" y="5072074"/>
            <a:ext cx="1105811" cy="84120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Volený zástupca</a:t>
            </a:r>
            <a:endParaRPr lang="sk-SK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12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k-SK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Čo robí parlament?</a:t>
            </a: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Pripravuje, organizuje alebo pomáha pri príprave školských akcií.</a:t>
            </a:r>
            <a:b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Zaoberajú sa problémami žiakov.</a:t>
            </a:r>
            <a:b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Spolupracujú s pedagógmi.</a:t>
            </a:r>
          </a:p>
          <a:p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Čo to znamená v praxi si pozrite v tomto videu:</a:t>
            </a:r>
          </a:p>
          <a:p>
            <a:pPr marL="0" indent="0">
              <a:buNone/>
            </a:pP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www.youtube.com/watch?v=DOfXUiamOOQ&amp;t=145s</a:t>
            </a: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Takto funguje školský parlament v </a:t>
            </a: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Dolnom Kubíne:</a:t>
            </a:r>
            <a:b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sk-SK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www.zsmkdk.sk/ine/8eiacky_parlament.html</a:t>
            </a:r>
            <a:endParaRPr lang="sk-SK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k-SK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238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5749" y="160338"/>
            <a:ext cx="8229600" cy="1143000"/>
          </a:xfrm>
          <a:solidFill>
            <a:srgbClr val="FFC000"/>
          </a:solidFill>
        </p:spPr>
        <p:txBody>
          <a:bodyPr/>
          <a:lstStyle/>
          <a:p>
            <a:r>
              <a:rPr lang="sk-SK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ZOŠITA...</a:t>
            </a:r>
            <a:endParaRPr lang="sk-SK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6290" y="1412776"/>
            <a:ext cx="8229600" cy="132474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Napíšte, aké sú podľa Vás plusy poprípade mínusy fungovania školského parlamentu. </a:t>
            </a:r>
          </a:p>
          <a:p>
            <a:pPr marL="0" indent="0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Maribay Designs - About 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575" y="2996952"/>
            <a:ext cx="85725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9471204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69</Words>
  <Application>Microsoft Office PowerPoint</Application>
  <PresentationFormat>Prezentácia na obrazovke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ŽIACKY PARLAMENT  NA ZÁKLADNEJ ŠKOLE</vt:lpstr>
      <vt:lpstr>ŽIACKY PARLAMENT = ŠKOLSKÁ SAMOSPRÁVA</vt:lpstr>
      <vt:lpstr>Snímka 3</vt:lpstr>
      <vt:lpstr>DO ZOŠITA...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ŽIACKY PARLAMENT  NA ZÁKLADNEJ ŠKOLE</dc:title>
  <dc:creator>Janka</dc:creator>
  <cp:lastModifiedBy>PC</cp:lastModifiedBy>
  <cp:revision>8</cp:revision>
  <dcterms:created xsi:type="dcterms:W3CDTF">2020-12-03T14:44:10Z</dcterms:created>
  <dcterms:modified xsi:type="dcterms:W3CDTF">2021-01-08T09:56:24Z</dcterms:modified>
</cp:coreProperties>
</file>