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2"/>
  </p:notesMasterIdLst>
  <p:sldIdLst>
    <p:sldId id="256" r:id="rId4"/>
    <p:sldId id="261" r:id="rId5"/>
    <p:sldId id="302" r:id="rId6"/>
    <p:sldId id="300" r:id="rId7"/>
    <p:sldId id="303" r:id="rId8"/>
    <p:sldId id="304" r:id="rId9"/>
    <p:sldId id="274" r:id="rId10"/>
    <p:sldId id="265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7BD"/>
    <a:srgbClr val="69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6196" autoAdjust="0"/>
  </p:normalViewPr>
  <p:slideViewPr>
    <p:cSldViewPr>
      <p:cViewPr varScale="1">
        <p:scale>
          <a:sx n="147" d="100"/>
          <a:sy n="147" d="100"/>
        </p:scale>
        <p:origin x="11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pPr/>
              <a:t>2021-02-02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680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sk-SK" altLang="ko-KR" b="1" dirty="0" smtClean="0">
                <a:ea typeface="맑은 고딕" pitchFamily="50" charset="-127"/>
              </a:rPr>
              <a:t>Moja obec</a:t>
            </a:r>
            <a:endParaRPr lang="en-US" altLang="ko-KR" b="1" dirty="0">
              <a:solidFill>
                <a:srgbClr val="57A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600" dirty="0" smtClean="0">
                <a:solidFill>
                  <a:schemeClr val="bg1"/>
                </a:solidFill>
                <a:cs typeface="Arial" pitchFamily="34" charset="0"/>
              </a:rPr>
              <a:t>Základné informácie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57356" y="1071552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18302" y="1128984"/>
            <a:ext cx="584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kde sa obec nachádza </a:t>
            </a:r>
            <a:r>
              <a:rPr lang="sk-SK" sz="2000" dirty="0" smtClean="0"/>
              <a:t> / </a:t>
            </a:r>
            <a:r>
              <a:rPr lang="sk-SK" sz="2000" dirty="0"/>
              <a:t>aký je to región, okres</a:t>
            </a:r>
            <a:r>
              <a:rPr lang="sk-SK" sz="2000" dirty="0" smtClean="0"/>
              <a:t>,.../</a:t>
            </a:r>
            <a:endParaRPr lang="sk-SK" altLang="sk-SK" sz="2000" b="1" dirty="0" smtClean="0">
              <a:solidFill>
                <a:schemeClr val="bg1"/>
              </a:solidFill>
            </a:endParaRPr>
          </a:p>
        </p:txBody>
      </p:sp>
      <p:sp>
        <p:nvSpPr>
          <p:cNvPr id="22" name="Rectangle 9"/>
          <p:cNvSpPr/>
          <p:nvPr/>
        </p:nvSpPr>
        <p:spPr>
          <a:xfrm>
            <a:off x="2105319" y="1329039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2718302" y="3073882"/>
            <a:ext cx="5848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geografická poloha obce </a:t>
            </a:r>
            <a:r>
              <a:rPr lang="sk-SK" sz="2000" dirty="0" smtClean="0"/>
              <a:t>/rieky</a:t>
            </a:r>
            <a:r>
              <a:rPr lang="sk-SK" sz="2000" dirty="0"/>
              <a:t>, pohoria, doliny, nížiny, jaskyne, vodné nádrže, chránené prírodné rezervácie, susedné obce</a:t>
            </a:r>
            <a:r>
              <a:rPr lang="sk-SK" sz="2000" dirty="0" smtClean="0"/>
              <a:t>.../</a:t>
            </a:r>
            <a:endParaRPr lang="sk-SK" altLang="sk-SK" sz="2000" b="1" dirty="0" smtClean="0">
              <a:solidFill>
                <a:schemeClr val="bg1"/>
              </a:solidFill>
            </a:endParaRPr>
          </a:p>
        </p:txBody>
      </p:sp>
      <p:sp>
        <p:nvSpPr>
          <p:cNvPr id="11" name="Oval 7"/>
          <p:cNvSpPr/>
          <p:nvPr/>
        </p:nvSpPr>
        <p:spPr>
          <a:xfrm>
            <a:off x="1653379" y="3184744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/>
        </p:nvSpPr>
        <p:spPr>
          <a:xfrm>
            <a:off x="1901342" y="3442231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3"/>
          <p:cNvSpPr txBox="1"/>
          <p:nvPr/>
        </p:nvSpPr>
        <p:spPr>
          <a:xfrm>
            <a:off x="2718302" y="1570172"/>
            <a:ext cx="5848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sk-SK" altLang="sk-SK" sz="20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651296" y="3921731"/>
            <a:ext cx="5848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sk-SK" altLang="sk-SK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600" dirty="0" smtClean="0">
                <a:solidFill>
                  <a:schemeClr val="bg1"/>
                </a:solidFill>
                <a:cs typeface="Arial" pitchFamily="34" charset="0"/>
              </a:rPr>
              <a:t>História obce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Oval 7"/>
          <p:cNvSpPr/>
          <p:nvPr/>
        </p:nvSpPr>
        <p:spPr>
          <a:xfrm>
            <a:off x="1857356" y="1071552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2105319" y="1329039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13"/>
          <p:cNvSpPr txBox="1"/>
          <p:nvPr/>
        </p:nvSpPr>
        <p:spPr>
          <a:xfrm>
            <a:off x="2718302" y="1128984"/>
            <a:ext cx="5958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Najdôležitejšie historické fakty obce / prvá písomná zmienka, prvý starosta, prvý obyvatelia, zaujímavé udalosti..../</a:t>
            </a:r>
            <a:endParaRPr lang="sk-SK" altLang="sk-SK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2718302" y="2571750"/>
            <a:ext cx="5848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sk-SK" altLang="sk-SK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smtClean="0"/>
              <a:t>Obecné symboly</a:t>
            </a:r>
            <a:endParaRPr lang="sk-SK" dirty="0"/>
          </a:p>
        </p:txBody>
      </p:sp>
      <p:sp>
        <p:nvSpPr>
          <p:cNvPr id="5" name="Oval 7"/>
          <p:cNvSpPr/>
          <p:nvPr/>
        </p:nvSpPr>
        <p:spPr>
          <a:xfrm>
            <a:off x="1857356" y="1071552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9"/>
          <p:cNvSpPr/>
          <p:nvPr/>
        </p:nvSpPr>
        <p:spPr>
          <a:xfrm>
            <a:off x="2105319" y="1329039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13"/>
          <p:cNvSpPr txBox="1"/>
          <p:nvPr/>
        </p:nvSpPr>
        <p:spPr>
          <a:xfrm>
            <a:off x="2718302" y="1128984"/>
            <a:ext cx="5958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popis a obrázky obecných symbolov </a:t>
            </a:r>
            <a:r>
              <a:rPr lang="sk-SK" sz="2000" dirty="0" smtClean="0"/>
              <a:t>/vlajka</a:t>
            </a:r>
            <a:r>
              <a:rPr lang="sk-SK" sz="2000" dirty="0"/>
              <a:t>, erb</a:t>
            </a:r>
            <a:r>
              <a:rPr lang="sk-SK" sz="2000" dirty="0" smtClean="0"/>
              <a:t>,.../ </a:t>
            </a:r>
            <a:endParaRPr lang="sk-SK" altLang="sk-SK" sz="20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651296" y="2211710"/>
            <a:ext cx="5848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sk-SK" altLang="sk-SK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smtClean="0"/>
              <a:t>Inštitúcie </a:t>
            </a:r>
            <a:r>
              <a:rPr lang="sk-SK" dirty="0"/>
              <a:t>obce </a:t>
            </a:r>
            <a:endParaRPr lang="sk-SK" dirty="0"/>
          </a:p>
        </p:txBody>
      </p:sp>
      <p:sp>
        <p:nvSpPr>
          <p:cNvPr id="4" name="Oval 7"/>
          <p:cNvSpPr/>
          <p:nvPr/>
        </p:nvSpPr>
        <p:spPr>
          <a:xfrm>
            <a:off x="1857356" y="1071552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2105319" y="1329039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13"/>
          <p:cNvSpPr txBox="1"/>
          <p:nvPr/>
        </p:nvSpPr>
        <p:spPr>
          <a:xfrm>
            <a:off x="2718302" y="1128984"/>
            <a:ext cx="6174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Kultúrne inštitúcie obce </a:t>
            </a:r>
            <a:r>
              <a:rPr lang="sk-SK" sz="2000" dirty="0" smtClean="0"/>
              <a:t>/škola, obecný </a:t>
            </a:r>
            <a:r>
              <a:rPr lang="sk-SK" sz="2000" dirty="0"/>
              <a:t>úrad, kultúrny dom, zdravotné stredisko, kostol, múzeum, prípadne nejaké </a:t>
            </a:r>
            <a:r>
              <a:rPr lang="sk-SK" sz="2000" dirty="0" smtClean="0"/>
              <a:t>iné.../</a:t>
            </a:r>
            <a:endParaRPr lang="sk-SK" altLang="sk-SK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2651296" y="2211710"/>
            <a:ext cx="5848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sk-SK" altLang="sk-SK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7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smtClean="0"/>
              <a:t>Kuriozity </a:t>
            </a:r>
            <a:endParaRPr lang="sk-SK" dirty="0"/>
          </a:p>
        </p:txBody>
      </p:sp>
      <p:sp>
        <p:nvSpPr>
          <p:cNvPr id="4" name="Oval 7"/>
          <p:cNvSpPr/>
          <p:nvPr/>
        </p:nvSpPr>
        <p:spPr>
          <a:xfrm>
            <a:off x="1857356" y="1071552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2105319" y="1329039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13"/>
          <p:cNvSpPr txBox="1"/>
          <p:nvPr/>
        </p:nvSpPr>
        <p:spPr>
          <a:xfrm>
            <a:off x="2718302" y="1128984"/>
            <a:ext cx="6174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Kultúrne inštitúcie obce </a:t>
            </a:r>
            <a:r>
              <a:rPr lang="sk-SK" sz="2000" dirty="0" smtClean="0"/>
              <a:t>/škola, obecný </a:t>
            </a:r>
            <a:r>
              <a:rPr lang="sk-SK" sz="2000" dirty="0"/>
              <a:t>úrad, kultúrny dom, zdravotné stredisko, kostol, múzeum, prípadne nejaké </a:t>
            </a:r>
            <a:r>
              <a:rPr lang="sk-SK" sz="2000" dirty="0" smtClean="0"/>
              <a:t>iné.../</a:t>
            </a:r>
            <a:endParaRPr lang="sk-SK" altLang="sk-SK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2651296" y="2211710"/>
            <a:ext cx="5848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sk-SK" altLang="sk-SK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9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 flipH="1">
            <a:off x="1504173" y="631286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 flipH="1">
            <a:off x="1052234" y="991286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H="1">
            <a:off x="1592234" y="1419782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475644" y="631286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47583" y="991286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altLang="ko-KR" dirty="0" smtClean="0"/>
              <a:t>Cvičenie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1"/>
            <a:ext cx="9144000" cy="698387"/>
          </a:xfrm>
        </p:spPr>
        <p:txBody>
          <a:bodyPr/>
          <a:lstStyle/>
          <a:p>
            <a:pPr lvl="0"/>
            <a:r>
              <a:rPr lang="sk-SK" altLang="ko-KR" dirty="0" smtClean="0"/>
              <a:t>Urob si fotografiu miesta vo vašej obci </a:t>
            </a:r>
          </a:p>
          <a:p>
            <a:pPr lvl="0"/>
            <a:r>
              <a:rPr lang="sk-SK" altLang="ko-KR" dirty="0" smtClean="0"/>
              <a:t>a popíš, čo je na fotografií znázornené. Fotografiu s</a:t>
            </a:r>
          </a:p>
          <a:p>
            <a:pPr lvl="0"/>
            <a:r>
              <a:rPr lang="sk-SK" altLang="ko-KR" dirty="0" smtClean="0"/>
              <a:t>popisom mi pošli na mail.</a:t>
            </a:r>
            <a:endParaRPr lang="en-US" altLang="ko-KR" dirty="0"/>
          </a:p>
        </p:txBody>
      </p:sp>
      <p:sp>
        <p:nvSpPr>
          <p:cNvPr id="14" name="Rounded Rectangle 27"/>
          <p:cNvSpPr/>
          <p:nvPr/>
        </p:nvSpPr>
        <p:spPr>
          <a:xfrm>
            <a:off x="3816407" y="1563638"/>
            <a:ext cx="2207297" cy="194421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6" name="Oval 20"/>
          <p:cNvSpPr/>
          <p:nvPr/>
        </p:nvSpPr>
        <p:spPr>
          <a:xfrm flipH="1">
            <a:off x="2219757" y="1732761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20"/>
          <p:cNvSpPr/>
          <p:nvPr/>
        </p:nvSpPr>
        <p:spPr>
          <a:xfrm flipH="1">
            <a:off x="6238318" y="1800734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0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2288" y="2283718"/>
            <a:ext cx="2608472" cy="645222"/>
          </a:xfrm>
        </p:spPr>
        <p:txBody>
          <a:bodyPr/>
          <a:lstStyle/>
          <a:p>
            <a:r>
              <a:rPr lang="sk-SK" altLang="ko-KR" dirty="0" smtClean="0"/>
              <a:t>Ďakujem za pozornosť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156</Words>
  <Application>Microsoft Office PowerPoint</Application>
  <PresentationFormat>Prezentácia na obrazovke (16:9)</PresentationFormat>
  <Paragraphs>24</Paragraphs>
  <Slides>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Arial Unicode MS</vt:lpstr>
      <vt:lpstr>맑은 고딕</vt:lpstr>
      <vt:lpstr>Arial</vt:lpstr>
      <vt:lpstr>Cover and End Slide Master</vt:lpstr>
      <vt:lpstr>Contents Slide Master</vt:lpstr>
      <vt:lpstr>Section Break Slide Master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PC</cp:lastModifiedBy>
  <cp:revision>107</cp:revision>
  <dcterms:created xsi:type="dcterms:W3CDTF">2016-12-05T23:26:54Z</dcterms:created>
  <dcterms:modified xsi:type="dcterms:W3CDTF">2021-02-02T18:13:41Z</dcterms:modified>
</cp:coreProperties>
</file>