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5"/>
  </p:notesMasterIdLst>
  <p:sldIdLst>
    <p:sldId id="256" r:id="rId4"/>
    <p:sldId id="261" r:id="rId5"/>
    <p:sldId id="300" r:id="rId6"/>
    <p:sldId id="286" r:id="rId7"/>
    <p:sldId id="301" r:id="rId8"/>
    <p:sldId id="304" r:id="rId9"/>
    <p:sldId id="305" r:id="rId10"/>
    <p:sldId id="306" r:id="rId11"/>
    <p:sldId id="307" r:id="rId12"/>
    <p:sldId id="264" r:id="rId13"/>
    <p:sldId id="265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7BD"/>
    <a:srgbClr val="69B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4" autoAdjust="0"/>
    <p:restoredTop sz="96196" autoAdjust="0"/>
  </p:normalViewPr>
  <p:slideViewPr>
    <p:cSldViewPr>
      <p:cViewPr varScale="1">
        <p:scale>
          <a:sx n="146" d="100"/>
          <a:sy n="146" d="100"/>
        </p:scale>
        <p:origin x="132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pPr/>
              <a:t>2021-02-17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7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38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681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02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6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9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55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62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41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462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418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07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00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2" r:id="rId3"/>
    <p:sldLayoutId id="2147483660" r:id="rId4"/>
    <p:sldLayoutId id="2147483662" r:id="rId5"/>
    <p:sldLayoutId id="2147483665" r:id="rId6"/>
    <p:sldLayoutId id="2147483666" r:id="rId7"/>
    <p:sldLayoutId id="2147483663" r:id="rId8"/>
    <p:sldLayoutId id="2147483664" r:id="rId9"/>
    <p:sldLayoutId id="2147483667" r:id="rId10"/>
    <p:sldLayoutId id="2147483668" r:id="rId11"/>
    <p:sldLayoutId id="2147483655" r:id="rId12"/>
    <p:sldLayoutId id="2147483669" r:id="rId13"/>
    <p:sldLayoutId id="2147483670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sk-SK" altLang="ko-KR" b="1" dirty="0" smtClean="0">
                <a:ea typeface="맑은 고딕" pitchFamily="50" charset="-127"/>
              </a:rPr>
              <a:t>Osobnosti obce</a:t>
            </a:r>
            <a:endParaRPr lang="en-US" altLang="ko-KR" b="1" dirty="0">
              <a:solidFill>
                <a:srgbClr val="57A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57554" y="500048"/>
            <a:ext cx="5436096" cy="473576"/>
          </a:xfrm>
        </p:spPr>
        <p:txBody>
          <a:bodyPr/>
          <a:lstStyle/>
          <a:p>
            <a:r>
              <a:rPr lang="sk-SK" altLang="ko-KR" dirty="0" smtClean="0"/>
              <a:t>Úloha: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77494" y="2292824"/>
            <a:ext cx="5436096" cy="288032"/>
          </a:xfrm>
        </p:spPr>
        <p:txBody>
          <a:bodyPr/>
          <a:lstStyle/>
          <a:p>
            <a:pPr lvl="0"/>
            <a:r>
              <a:rPr lang="sk-SK" altLang="ko-KR" sz="2800" dirty="0" smtClean="0">
                <a:solidFill>
                  <a:schemeClr val="bg1"/>
                </a:solidFill>
              </a:rPr>
              <a:t>1. </a:t>
            </a:r>
            <a:r>
              <a:rPr lang="sk-SK" altLang="ko-KR" sz="2800" dirty="0" smtClean="0">
                <a:solidFill>
                  <a:schemeClr val="bg1"/>
                </a:solidFill>
              </a:rPr>
              <a:t>Vyhľadaj osobnosť žijúcu, alebo pochádzajúcu z tvojej obce.</a:t>
            </a:r>
            <a:endParaRPr lang="en-US" altLang="ko-KR" sz="2800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982046" y="2242753"/>
            <a:ext cx="811140" cy="65465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57A7BD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707904" y="2714626"/>
            <a:ext cx="5436096" cy="28803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92288" y="2283718"/>
            <a:ext cx="2608472" cy="645222"/>
          </a:xfrm>
        </p:spPr>
        <p:txBody>
          <a:bodyPr/>
          <a:lstStyle/>
          <a:p>
            <a:r>
              <a:rPr lang="sk-SK" altLang="ko-KR" dirty="0" smtClean="0"/>
              <a:t>Ďakujem za pozornosť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720" y="267494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600" dirty="0" smtClean="0">
                <a:solidFill>
                  <a:schemeClr val="bg1"/>
                </a:solidFill>
                <a:cs typeface="Arial" pitchFamily="34" charset="0"/>
              </a:rPr>
              <a:t>Kto </a:t>
            </a:r>
            <a:r>
              <a:rPr lang="sk-SK" sz="3600" dirty="0">
                <a:solidFill>
                  <a:schemeClr val="bg1"/>
                </a:solidFill>
                <a:cs typeface="Arial" pitchFamily="34" charset="0"/>
              </a:rPr>
              <a:t>je osobnosť </a:t>
            </a:r>
            <a:r>
              <a:rPr lang="sk-SK" sz="3600" dirty="0" smtClean="0">
                <a:solidFill>
                  <a:schemeClr val="bg1"/>
                </a:solidFill>
                <a:cs typeface="Arial" pitchFamily="34" charset="0"/>
              </a:rPr>
              <a:t>: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57356" y="1071552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2126843"/>
            <a:ext cx="584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- jednotlivec s </a:t>
            </a:r>
            <a:r>
              <a:rPr lang="sk-SK" sz="2000" b="1" dirty="0">
                <a:solidFill>
                  <a:schemeClr val="bg1"/>
                </a:solidFill>
              </a:rPr>
              <a:t>významným </a:t>
            </a:r>
            <a:r>
              <a:rPr lang="sk-SK" sz="2000" b="1" dirty="0" smtClean="0">
                <a:solidFill>
                  <a:schemeClr val="bg1"/>
                </a:solidFill>
              </a:rPr>
              <a:t>postavením v</a:t>
            </a:r>
            <a:endParaRPr lang="sk-SK" sz="2000" b="1" dirty="0">
              <a:solidFill>
                <a:schemeClr val="bg1"/>
              </a:solidFill>
            </a:endParaRPr>
          </a:p>
          <a:p>
            <a:r>
              <a:rPr lang="sk-SK" sz="2000" b="1" dirty="0">
                <a:solidFill>
                  <a:schemeClr val="bg1"/>
                </a:solidFill>
              </a:rPr>
              <a:t> niektorej oblasti života </a:t>
            </a:r>
          </a:p>
        </p:txBody>
      </p:sp>
      <p:sp>
        <p:nvSpPr>
          <p:cNvPr id="22" name="Rectangle 9"/>
          <p:cNvSpPr/>
          <p:nvPr/>
        </p:nvSpPr>
        <p:spPr>
          <a:xfrm>
            <a:off x="2143108" y="1357304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13"/>
          <p:cNvSpPr txBox="1"/>
          <p:nvPr/>
        </p:nvSpPr>
        <p:spPr>
          <a:xfrm>
            <a:off x="2571736" y="3071816"/>
            <a:ext cx="5960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k-SK" sz="2000" b="1" dirty="0" smtClean="0">
                <a:solidFill>
                  <a:schemeClr val="bg1"/>
                </a:solidFill>
              </a:rPr>
              <a:t>osobnosť svojimi výsledkami umu</a:t>
            </a:r>
            <a:r>
              <a:rPr lang="sk-SK" sz="2000" b="1" dirty="0">
                <a:solidFill>
                  <a:schemeClr val="bg1"/>
                </a:solidFill>
              </a:rPr>
              <a:t>, práce </a:t>
            </a:r>
            <a:r>
              <a:rPr lang="sk-SK" sz="2000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sk-SK" sz="2000" b="1" dirty="0" smtClean="0">
                <a:solidFill>
                  <a:schemeClr val="bg1"/>
                </a:solidFill>
              </a:rPr>
              <a:t> </a:t>
            </a:r>
            <a:r>
              <a:rPr lang="sk-SK" sz="2000" b="1" dirty="0">
                <a:solidFill>
                  <a:schemeClr val="bg1"/>
                </a:solidFill>
              </a:rPr>
              <a:t>talentu obohatili nielen našu krajinu, ale aj celé ľudstvo</a:t>
            </a:r>
          </a:p>
          <a:p>
            <a:endParaRPr lang="sk-SK" altLang="sk-SK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 smtClean="0">
                <a:latin typeface="Arial" pitchFamily="34" charset="0"/>
              </a:rPr>
              <a:t>Kde hľadať osobnosti?</a:t>
            </a:r>
            <a:endParaRPr lang="sk-SK" dirty="0">
              <a:latin typeface="Arial" pitchFamily="34" charset="0"/>
            </a:endParaRPr>
          </a:p>
        </p:txBody>
      </p:sp>
      <p:sp>
        <p:nvSpPr>
          <p:cNvPr id="5" name="Oval 7"/>
          <p:cNvSpPr/>
          <p:nvPr/>
        </p:nvSpPr>
        <p:spPr>
          <a:xfrm>
            <a:off x="1857356" y="1071552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9"/>
          <p:cNvSpPr/>
          <p:nvPr/>
        </p:nvSpPr>
        <p:spPr>
          <a:xfrm>
            <a:off x="2071670" y="1285866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2571736" y="1714494"/>
            <a:ext cx="58484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k-SK" sz="2000" b="1" dirty="0" smtClean="0">
                <a:solidFill>
                  <a:schemeClr val="bg1"/>
                </a:solidFill>
              </a:rPr>
              <a:t>V oblasti vedy</a:t>
            </a:r>
          </a:p>
          <a:p>
            <a:pPr marL="342900" indent="-342900">
              <a:buFontTx/>
              <a:buChar char="-"/>
            </a:pPr>
            <a:endParaRPr lang="sk-SK" sz="20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sk-SK" sz="2000" b="1" dirty="0" smtClean="0">
                <a:solidFill>
                  <a:schemeClr val="bg1"/>
                </a:solidFill>
              </a:rPr>
              <a:t>V oblasti kultúry</a:t>
            </a:r>
          </a:p>
          <a:p>
            <a:pPr marL="342900" indent="-342900">
              <a:buFontTx/>
              <a:buChar char="-"/>
            </a:pPr>
            <a:endParaRPr lang="sk-SK" sz="20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sk-SK" sz="2000" b="1" dirty="0" smtClean="0">
                <a:solidFill>
                  <a:schemeClr val="bg1"/>
                </a:solidFill>
              </a:rPr>
              <a:t>V oblasti politiky </a:t>
            </a:r>
          </a:p>
          <a:p>
            <a:pPr marL="342900" indent="-342900">
              <a:buFontTx/>
              <a:buChar char="-"/>
            </a:pPr>
            <a:endParaRPr lang="sk-SK" sz="20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sk-SK" sz="2000" b="1" dirty="0" smtClean="0">
                <a:solidFill>
                  <a:schemeClr val="bg1"/>
                </a:solidFill>
              </a:rPr>
              <a:t>V oblasti športu</a:t>
            </a:r>
          </a:p>
          <a:p>
            <a:pPr marL="342900" indent="-342900">
              <a:buFontTx/>
              <a:buChar char="-"/>
            </a:pPr>
            <a:endParaRPr lang="sk-SK" sz="2000" b="1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sk-SK" sz="2000" b="1" dirty="0">
                <a:solidFill>
                  <a:schemeClr val="bg1"/>
                </a:solidFill>
              </a:rPr>
              <a:t>V spoločenských oblastiach</a:t>
            </a:r>
          </a:p>
          <a:p>
            <a:pPr marL="342900" indent="-342900">
              <a:buFontTx/>
              <a:buChar char="-"/>
            </a:pPr>
            <a:endParaRPr lang="sk-SK" sz="2000" b="1" dirty="0" smtClean="0">
              <a:solidFill>
                <a:schemeClr val="bg1"/>
              </a:solidFill>
            </a:endParaRPr>
          </a:p>
          <a:p>
            <a:endParaRPr lang="sk-SK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그룹 306">
            <a:extLst>
              <a:ext uri="{FF2B5EF4-FFF2-40B4-BE49-F238E27FC236}">
                <a16:creationId xmlns="" xmlns:a16="http://schemas.microsoft.com/office/drawing/2014/main" id="{5A9EFC75-84F4-4C1C-BBA2-21AE7E887B46}"/>
              </a:ext>
            </a:extLst>
          </p:cNvPr>
          <p:cNvGrpSpPr/>
          <p:nvPr/>
        </p:nvGrpSpPr>
        <p:grpSpPr>
          <a:xfrm>
            <a:off x="238677" y="1617135"/>
            <a:ext cx="5167707" cy="3040375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8" name="Freeform 8">
              <a:extLst>
                <a:ext uri="{FF2B5EF4-FFF2-40B4-BE49-F238E27FC236}">
                  <a16:creationId xmlns="" xmlns:a16="http://schemas.microsoft.com/office/drawing/2014/main" id="{580319A2-DB65-4300-8F08-7C7F002A4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9">
              <a:extLst>
                <a:ext uri="{FF2B5EF4-FFF2-40B4-BE49-F238E27FC236}">
                  <a16:creationId xmlns="" xmlns:a16="http://schemas.microsoft.com/office/drawing/2014/main" id="{A3B80B28-713A-461D-B4DE-688E8AE61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0">
              <a:extLst>
                <a:ext uri="{FF2B5EF4-FFF2-40B4-BE49-F238E27FC236}">
                  <a16:creationId xmlns="" xmlns:a16="http://schemas.microsoft.com/office/drawing/2014/main" id="{B6B92C5A-CA21-41D3-BB44-8D84FFEFE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1" name="Freeform 11">
              <a:extLst>
                <a:ext uri="{FF2B5EF4-FFF2-40B4-BE49-F238E27FC236}">
                  <a16:creationId xmlns="" xmlns:a16="http://schemas.microsoft.com/office/drawing/2014/main" id="{3D6266AE-1E47-46D0-A838-53966F017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altLang="ko-KR" dirty="0" smtClean="0"/>
              <a:t>Osobnosti súčasnosti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sk-SK" altLang="ko-KR" dirty="0" smtClean="0"/>
              <a:t>Vieš vymenovať osobnosť  Slovenska z rôznych odvetí</a:t>
            </a:r>
            <a:endParaRPr lang="en-US" altLang="ko-KR" dirty="0"/>
          </a:p>
        </p:txBody>
      </p:sp>
      <p:sp>
        <p:nvSpPr>
          <p:cNvPr id="15" name="TextBox 14"/>
          <p:cNvSpPr txBox="1"/>
          <p:nvPr/>
        </p:nvSpPr>
        <p:spPr>
          <a:xfrm>
            <a:off x="3652182" y="2540074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50K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2062" y="3210558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20K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479" y="2609644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40K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Oval 27">
            <a:extLst>
              <a:ext uri="{FF2B5EF4-FFF2-40B4-BE49-F238E27FC236}">
                <a16:creationId xmlns="" xmlns:a16="http://schemas.microsoft.com/office/drawing/2014/main" id="{EA117DF2-D582-445A-B6BB-85846BFA4C4A}"/>
              </a:ext>
            </a:extLst>
          </p:cNvPr>
          <p:cNvSpPr/>
          <p:nvPr/>
        </p:nvSpPr>
        <p:spPr>
          <a:xfrm>
            <a:off x="6620997" y="1510018"/>
            <a:ext cx="1464017" cy="309097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525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ovná spojnica 4"/>
          <p:cNvCxnSpPr/>
          <p:nvPr/>
        </p:nvCxnSpPr>
        <p:spPr>
          <a:xfrm>
            <a:off x="1403648" y="411510"/>
            <a:ext cx="1944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7199784" y="627534"/>
            <a:ext cx="1944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6156176" y="1563638"/>
            <a:ext cx="1944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1835696" y="3939902"/>
            <a:ext cx="1944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>
            <a:off x="4211960" y="3435846"/>
            <a:ext cx="1944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1691680" y="2931790"/>
            <a:ext cx="1944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>
            <a:off x="6372200" y="2787774"/>
            <a:ext cx="1944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1403648" y="4587974"/>
            <a:ext cx="1944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>
            <a:off x="6084168" y="4587974"/>
            <a:ext cx="1944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958280" y="1635646"/>
            <a:ext cx="1944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2195736" y="987574"/>
            <a:ext cx="1944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Rovná spojnica 18"/>
          <p:cNvCxnSpPr/>
          <p:nvPr/>
        </p:nvCxnSpPr>
        <p:spPr>
          <a:xfrm>
            <a:off x="3995936" y="1545210"/>
            <a:ext cx="1944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>
            <a:off x="3932312" y="2715766"/>
            <a:ext cx="1944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>
            <a:off x="4572000" y="627534"/>
            <a:ext cx="1944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Rovná spojnica 21"/>
          <p:cNvCxnSpPr/>
          <p:nvPr/>
        </p:nvCxnSpPr>
        <p:spPr>
          <a:xfrm>
            <a:off x="3932312" y="4155926"/>
            <a:ext cx="1944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Rovná spojnica 22"/>
          <p:cNvCxnSpPr/>
          <p:nvPr/>
        </p:nvCxnSpPr>
        <p:spPr>
          <a:xfrm>
            <a:off x="2483768" y="2211710"/>
            <a:ext cx="1944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Rovná spojnica 23"/>
          <p:cNvCxnSpPr/>
          <p:nvPr/>
        </p:nvCxnSpPr>
        <p:spPr>
          <a:xfrm>
            <a:off x="6969129" y="2139702"/>
            <a:ext cx="1944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>
            <a:off x="6516216" y="3795886"/>
            <a:ext cx="1944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1619672" y="285734"/>
            <a:ext cx="7524328" cy="288032"/>
          </a:xfrm>
        </p:spPr>
        <p:txBody>
          <a:bodyPr/>
          <a:lstStyle/>
          <a:p>
            <a:r>
              <a:rPr lang="sk-SK" sz="2400" b="1" i="1" dirty="0" smtClean="0"/>
              <a:t>Osobnosť vedy</a:t>
            </a:r>
            <a:endParaRPr lang="sk-SK" sz="2400" b="1" i="1" dirty="0"/>
          </a:p>
        </p:txBody>
      </p:sp>
      <p:sp>
        <p:nvSpPr>
          <p:cNvPr id="5" name="Zástupný symbol textu 2"/>
          <p:cNvSpPr txBox="1">
            <a:spLocks/>
          </p:cNvSpPr>
          <p:nvPr/>
        </p:nvSpPr>
        <p:spPr>
          <a:xfrm>
            <a:off x="1630505" y="1131590"/>
            <a:ext cx="7524328" cy="288032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20000"/>
              </a:spcBef>
              <a:defRPr/>
            </a:pPr>
            <a:r>
              <a:rPr lang="sk-SK" b="1" dirty="0">
                <a:solidFill>
                  <a:schemeClr val="bg1"/>
                </a:solidFill>
              </a:rPr>
              <a:t>prof. Ing. Miroslava </a:t>
            </a:r>
            <a:r>
              <a:rPr lang="sk-SK" b="1" dirty="0" err="1">
                <a:solidFill>
                  <a:schemeClr val="bg1"/>
                </a:solidFill>
              </a:rPr>
              <a:t>Kačániová</a:t>
            </a:r>
            <a:r>
              <a:rPr lang="sk-SK" b="1" dirty="0">
                <a:solidFill>
                  <a:schemeClr val="bg1"/>
                </a:solidFill>
              </a:rPr>
              <a:t>, PhD.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026" name="Picture 2" descr="Výsledok vyhľadávania obrázkov pre dopyt prof. Ing. Miroslava Kačániová, Ph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0640"/>
            <a:ext cx="1630343" cy="28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textu 2"/>
          <p:cNvSpPr txBox="1">
            <a:spLocks/>
          </p:cNvSpPr>
          <p:nvPr/>
        </p:nvSpPr>
        <p:spPr>
          <a:xfrm>
            <a:off x="1187624" y="4343283"/>
            <a:ext cx="7524328" cy="288032"/>
          </a:xfrm>
          <a:prstGeom prst="rect">
            <a:avLst/>
          </a:prstGeom>
        </p:spPr>
        <p:txBody>
          <a:bodyPr anchor="ctr"/>
          <a:lstStyle/>
          <a:p>
            <a:r>
              <a:rPr lang="sk-SK" dirty="0" smtClean="0">
                <a:solidFill>
                  <a:schemeClr val="bg1"/>
                </a:solidFill>
              </a:rPr>
              <a:t>- výskum </a:t>
            </a:r>
            <a:r>
              <a:rPr lang="sk-SK" dirty="0">
                <a:solidFill>
                  <a:schemeClr val="bg1"/>
                </a:solidFill>
              </a:rPr>
              <a:t>a </a:t>
            </a:r>
            <a:r>
              <a:rPr lang="sk-SK" dirty="0" smtClean="0">
                <a:solidFill>
                  <a:schemeClr val="bg1"/>
                </a:solidFill>
              </a:rPr>
              <a:t>vývoj </a:t>
            </a:r>
            <a:r>
              <a:rPr lang="sk-SK" dirty="0">
                <a:solidFill>
                  <a:schemeClr val="bg1"/>
                </a:solidFill>
              </a:rPr>
              <a:t>biologicky účinných a prírodných látok so zameraním </a:t>
            </a:r>
            <a:r>
              <a:rPr lang="sk-SK" dirty="0" smtClean="0">
                <a:solidFill>
                  <a:schemeClr val="bg1"/>
                </a:solidFill>
              </a:rPr>
              <a:t> na </a:t>
            </a:r>
            <a:r>
              <a:rPr lang="sk-SK" dirty="0">
                <a:solidFill>
                  <a:schemeClr val="bg1"/>
                </a:solidFill>
              </a:rPr>
              <a:t>mechanizmy účinku týchto látok na </a:t>
            </a:r>
            <a:r>
              <a:rPr lang="sk-SK" dirty="0" err="1">
                <a:solidFill>
                  <a:schemeClr val="bg1"/>
                </a:solidFill>
              </a:rPr>
              <a:t>antimikrobiálnu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antibiofilmovú</a:t>
            </a:r>
            <a:r>
              <a:rPr lang="sk-SK" dirty="0">
                <a:solidFill>
                  <a:schemeClr val="bg1"/>
                </a:solidFill>
              </a:rPr>
              <a:t> a </a:t>
            </a:r>
            <a:r>
              <a:rPr lang="sk-SK" dirty="0" err="1">
                <a:solidFill>
                  <a:schemeClr val="bg1"/>
                </a:solidFill>
              </a:rPr>
              <a:t>antikarcinogénnu</a:t>
            </a:r>
            <a:r>
              <a:rPr lang="sk-SK" dirty="0">
                <a:solidFill>
                  <a:schemeClr val="bg1"/>
                </a:solidFill>
              </a:rPr>
              <a:t> aktivitu</a:t>
            </a:r>
          </a:p>
          <a:p>
            <a:r>
              <a:rPr lang="sk-SK" dirty="0"/>
              <a:t/>
            </a:r>
            <a:br>
              <a:rPr lang="sk-SK" dirty="0"/>
            </a:b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1619672" y="285734"/>
            <a:ext cx="7524328" cy="288032"/>
          </a:xfrm>
        </p:spPr>
        <p:txBody>
          <a:bodyPr/>
          <a:lstStyle/>
          <a:p>
            <a:r>
              <a:rPr lang="sk-SK" sz="2400" b="1" i="1" dirty="0" smtClean="0"/>
              <a:t>Osobnosť kultúry</a:t>
            </a:r>
            <a:endParaRPr lang="sk-SK" sz="2400" b="1" i="1" dirty="0"/>
          </a:p>
        </p:txBody>
      </p:sp>
      <p:sp>
        <p:nvSpPr>
          <p:cNvPr id="5" name="Zástupný symbol textu 2"/>
          <p:cNvSpPr txBox="1">
            <a:spLocks/>
          </p:cNvSpPr>
          <p:nvPr/>
        </p:nvSpPr>
        <p:spPr>
          <a:xfrm>
            <a:off x="1630505" y="1131590"/>
            <a:ext cx="7524328" cy="288032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20000"/>
              </a:spcBef>
              <a:defRPr/>
            </a:pPr>
            <a:r>
              <a:rPr lang="sk-SK" b="1" dirty="0" smtClean="0">
                <a:solidFill>
                  <a:schemeClr val="bg1"/>
                </a:solidFill>
              </a:rPr>
              <a:t>doc. Milan Lasica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1" name="Zástupný symbol textu 2"/>
          <p:cNvSpPr txBox="1">
            <a:spLocks/>
          </p:cNvSpPr>
          <p:nvPr/>
        </p:nvSpPr>
        <p:spPr>
          <a:xfrm>
            <a:off x="1187624" y="4343283"/>
            <a:ext cx="7524328" cy="288032"/>
          </a:xfrm>
          <a:prstGeom prst="rect">
            <a:avLst/>
          </a:prstGeom>
        </p:spPr>
        <p:txBody>
          <a:bodyPr anchor="ctr"/>
          <a:lstStyle/>
          <a:p>
            <a:r>
              <a:rPr lang="sk-SK" dirty="0" smtClean="0">
                <a:solidFill>
                  <a:schemeClr val="bg1"/>
                </a:solidFill>
              </a:rPr>
              <a:t>- </a:t>
            </a:r>
            <a:r>
              <a:rPr lang="sk-SK" dirty="0">
                <a:solidFill>
                  <a:schemeClr val="bg1"/>
                </a:solidFill>
              </a:rPr>
              <a:t>slovenský humorista, dramatik, spisovateľ, textár, režisér, moderátor, spevák a herec</a:t>
            </a:r>
            <a:r>
              <a:rPr lang="sk-SK" dirty="0"/>
              <a:t/>
            </a:r>
            <a:br>
              <a:rPr lang="sk-SK" dirty="0"/>
            </a:b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4098" name="Picture 2" descr="Milan La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1550"/>
            <a:ext cx="21907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9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1619672" y="285734"/>
            <a:ext cx="7524328" cy="288032"/>
          </a:xfrm>
        </p:spPr>
        <p:txBody>
          <a:bodyPr/>
          <a:lstStyle/>
          <a:p>
            <a:r>
              <a:rPr lang="sk-SK" sz="2400" b="1" i="1" dirty="0" smtClean="0"/>
              <a:t>Osobnosť politiky</a:t>
            </a:r>
            <a:endParaRPr lang="sk-SK" sz="2400" b="1" i="1" dirty="0"/>
          </a:p>
        </p:txBody>
      </p:sp>
      <p:sp>
        <p:nvSpPr>
          <p:cNvPr id="5" name="Zástupný symbol textu 2"/>
          <p:cNvSpPr txBox="1">
            <a:spLocks/>
          </p:cNvSpPr>
          <p:nvPr/>
        </p:nvSpPr>
        <p:spPr>
          <a:xfrm>
            <a:off x="1630505" y="1131590"/>
            <a:ext cx="7524328" cy="288032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20000"/>
              </a:spcBef>
              <a:defRPr/>
            </a:pPr>
            <a:r>
              <a:rPr lang="sk-SK" b="1" dirty="0" smtClean="0">
                <a:solidFill>
                  <a:schemeClr val="bg1"/>
                </a:solidFill>
              </a:rPr>
              <a:t>Mgr. Zuzana </a:t>
            </a:r>
            <a:r>
              <a:rPr lang="sk-SK" b="1" dirty="0" err="1" smtClean="0">
                <a:solidFill>
                  <a:schemeClr val="bg1"/>
                </a:solidFill>
              </a:rPr>
              <a:t>Čaputová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1" name="Zástupný symbol textu 2"/>
          <p:cNvSpPr txBox="1">
            <a:spLocks/>
          </p:cNvSpPr>
          <p:nvPr/>
        </p:nvSpPr>
        <p:spPr>
          <a:xfrm>
            <a:off x="1187624" y="4343283"/>
            <a:ext cx="7524328" cy="288032"/>
          </a:xfrm>
          <a:prstGeom prst="rect">
            <a:avLst/>
          </a:prstGeom>
        </p:spPr>
        <p:txBody>
          <a:bodyPr anchor="ctr"/>
          <a:lstStyle/>
          <a:p>
            <a:pPr marL="285750" indent="-285750">
              <a:buFontTx/>
              <a:buChar char="-"/>
            </a:pPr>
            <a:r>
              <a:rPr lang="sk-SK" dirty="0"/>
              <a:t> </a:t>
            </a:r>
            <a:r>
              <a:rPr lang="sk-SK" dirty="0">
                <a:solidFill>
                  <a:schemeClr val="bg1"/>
                </a:solidFill>
              </a:rPr>
              <a:t>je v poradí piata prezidentka Slovenskej </a:t>
            </a:r>
            <a:r>
              <a:rPr lang="sk-SK" dirty="0" smtClean="0">
                <a:solidFill>
                  <a:schemeClr val="bg1"/>
                </a:solidFill>
              </a:rPr>
              <a:t>republiky.</a:t>
            </a:r>
            <a:r>
              <a:rPr lang="sk-SK" dirty="0">
                <a:solidFill>
                  <a:schemeClr val="bg1"/>
                </a:solidFill>
              </a:rPr>
              <a:t> Stala sa tak prvou ženou v úrade prezidenta Slovenskej republiky a zároveň vo veku 45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    rokov </a:t>
            </a:r>
            <a:r>
              <a:rPr lang="sk-SK" dirty="0">
                <a:solidFill>
                  <a:schemeClr val="bg1"/>
                </a:solidFill>
              </a:rPr>
              <a:t>aj najmladším človekom, ktorý kedy zastával úrad </a:t>
            </a:r>
            <a:r>
              <a:rPr lang="sk-SK" dirty="0" smtClean="0">
                <a:solidFill>
                  <a:schemeClr val="bg1"/>
                </a:solidFill>
              </a:rPr>
              <a:t>prezidenta.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/>
            </a:r>
            <a:br>
              <a:rPr lang="sk-SK" dirty="0">
                <a:solidFill>
                  <a:schemeClr val="bg1"/>
                </a:solidFill>
              </a:rPr>
            </a:b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3074" name="Picture 2" descr="v Prahe v roku 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9502"/>
            <a:ext cx="2199006" cy="27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2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1619672" y="285734"/>
            <a:ext cx="7524328" cy="288032"/>
          </a:xfrm>
        </p:spPr>
        <p:txBody>
          <a:bodyPr/>
          <a:lstStyle/>
          <a:p>
            <a:r>
              <a:rPr lang="sk-SK" sz="2400" b="1" i="1" dirty="0" smtClean="0"/>
              <a:t>Osobnosť športu</a:t>
            </a:r>
            <a:endParaRPr lang="sk-SK" sz="2400" b="1" i="1" dirty="0"/>
          </a:p>
        </p:txBody>
      </p:sp>
      <p:sp>
        <p:nvSpPr>
          <p:cNvPr id="5" name="Zástupný symbol textu 2"/>
          <p:cNvSpPr txBox="1">
            <a:spLocks/>
          </p:cNvSpPr>
          <p:nvPr/>
        </p:nvSpPr>
        <p:spPr>
          <a:xfrm>
            <a:off x="1475656" y="1491630"/>
            <a:ext cx="2520280" cy="1018766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20000"/>
              </a:spcBef>
              <a:defRPr/>
            </a:pPr>
            <a:r>
              <a:rPr lang="sk-SK" sz="2400" b="1" dirty="0" smtClean="0">
                <a:solidFill>
                  <a:schemeClr val="bg1"/>
                </a:solidFill>
              </a:rPr>
              <a:t>Petra </a:t>
            </a:r>
            <a:r>
              <a:rPr lang="sk-SK" sz="2400" b="1" dirty="0" err="1" smtClean="0">
                <a:solidFill>
                  <a:schemeClr val="bg1"/>
                </a:solidFill>
              </a:rPr>
              <a:t>Vlhová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1" name="Zástupný symbol textu 2"/>
          <p:cNvSpPr txBox="1">
            <a:spLocks/>
          </p:cNvSpPr>
          <p:nvPr/>
        </p:nvSpPr>
        <p:spPr>
          <a:xfrm>
            <a:off x="899592" y="4299942"/>
            <a:ext cx="7524328" cy="288032"/>
          </a:xfrm>
          <a:prstGeom prst="rect">
            <a:avLst/>
          </a:prstGeom>
        </p:spPr>
        <p:txBody>
          <a:bodyPr anchor="ctr"/>
          <a:lstStyle/>
          <a:p>
            <a:r>
              <a:rPr lang="sk-SK" dirty="0" smtClean="0">
                <a:solidFill>
                  <a:schemeClr val="bg1"/>
                </a:solidFill>
              </a:rPr>
              <a:t>- </a:t>
            </a:r>
            <a:r>
              <a:rPr lang="sk-SK" dirty="0">
                <a:solidFill>
                  <a:schemeClr val="bg1"/>
                </a:solidFill>
              </a:rPr>
              <a:t>je slovenská zjazdová lyžiarka a úradujúca majsterka sveta v obrovskom slalome</a:t>
            </a:r>
          </a:p>
        </p:txBody>
      </p:sp>
      <p:pic>
        <p:nvPicPr>
          <p:cNvPr id="7" name="Picture 2" descr="Výsledok vyhľadávania obrázkov pre dopyt petra vlho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39" y="771550"/>
            <a:ext cx="335013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28127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135</Words>
  <Application>Microsoft Office PowerPoint</Application>
  <PresentationFormat>Prezentácia na obrazovke (16:9)</PresentationFormat>
  <Paragraphs>39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 Unicode MS</vt:lpstr>
      <vt:lpstr>맑은 고딕</vt:lpstr>
      <vt:lpstr>Arial</vt:lpstr>
      <vt:lpstr>Cover and End Slide Master</vt:lpstr>
      <vt:lpstr>Contents Slide Master</vt:lpstr>
      <vt:lpstr>Section Break Slide Master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PC</cp:lastModifiedBy>
  <cp:revision>108</cp:revision>
  <dcterms:created xsi:type="dcterms:W3CDTF">2016-12-05T23:26:54Z</dcterms:created>
  <dcterms:modified xsi:type="dcterms:W3CDTF">2021-02-17T18:10:36Z</dcterms:modified>
</cp:coreProperties>
</file>