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4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605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014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426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07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278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49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539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16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086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212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244859A-874D-4BAE-BE8A-9B1481B21BDA}" type="datetimeFigureOut">
              <a:rPr lang="sk-SK" smtClean="0"/>
              <a:t>17. 4. 2021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6CCBED4-0F61-4E39-AE45-31A45DC90C7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229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electr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245" y="0"/>
            <a:ext cx="12702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86191" y="2695487"/>
            <a:ext cx="5952513" cy="2387600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bg1"/>
                </a:solidFill>
              </a:rPr>
              <a:t>Elektrická energia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9858" y="5224754"/>
            <a:ext cx="9144000" cy="625474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Mgr. Ľudmila Sulačeková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Výsledok vyhľadávania obrázkov pre dopyt electric energy 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105" y="331434"/>
            <a:ext cx="1616829" cy="172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Batéria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43000" y="2057400"/>
            <a:ext cx="5888865" cy="4038600"/>
          </a:xfrm>
        </p:spPr>
        <p:txBody>
          <a:bodyPr/>
          <a:lstStyle/>
          <a:p>
            <a:pPr algn="just"/>
            <a:r>
              <a:rPr lang="sk-SK" dirty="0" smtClean="0">
                <a:solidFill>
                  <a:schemeClr val="tx1"/>
                </a:solidFill>
              </a:rPr>
              <a:t>Zdroj elektrickej energie, ktorý sa používa v prenosných el. zariadeniach.</a:t>
            </a:r>
          </a:p>
          <a:p>
            <a:pPr algn="just"/>
            <a:r>
              <a:rPr lang="sk-SK" dirty="0" smtClean="0">
                <a:solidFill>
                  <a:schemeClr val="tx1"/>
                </a:solidFill>
              </a:rPr>
              <a:t>Batériu vynašiel </a:t>
            </a:r>
            <a:r>
              <a:rPr lang="sk-SK" dirty="0" err="1" smtClean="0"/>
              <a:t>Alessandro</a:t>
            </a:r>
            <a:r>
              <a:rPr lang="sk-SK" dirty="0" smtClean="0"/>
              <a:t> Volta </a:t>
            </a:r>
            <a:r>
              <a:rPr lang="sk-SK" dirty="0" smtClean="0">
                <a:solidFill>
                  <a:schemeClr val="tx1"/>
                </a:solidFill>
              </a:rPr>
              <a:t>v 18. storočí.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13318" name="Picture 6" descr="Výsledok vyhľadávania obrázkov pre dopyt alessandro volta batte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2" y="3705692"/>
            <a:ext cx="5980182" cy="26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474" y="2170537"/>
            <a:ext cx="3784466" cy="418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Kde sa využíva elektrická energia?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71789" y="3088447"/>
            <a:ext cx="9872871" cy="4038600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v</a:t>
            </a:r>
            <a:r>
              <a:rPr lang="sk-SK" dirty="0" smtClean="0">
                <a:solidFill>
                  <a:schemeClr val="tx1"/>
                </a:solidFill>
              </a:rPr>
              <a:t> priemysle,</a:t>
            </a:r>
          </a:p>
          <a:p>
            <a:r>
              <a:rPr lang="sk-SK" dirty="0">
                <a:solidFill>
                  <a:schemeClr val="tx1"/>
                </a:solidFill>
              </a:rPr>
              <a:t>v</a:t>
            </a:r>
            <a:r>
              <a:rPr lang="sk-SK" dirty="0" smtClean="0">
                <a:solidFill>
                  <a:schemeClr val="tx1"/>
                </a:solidFill>
              </a:rPr>
              <a:t> poľnohospodárstve,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v zdravotníctve,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v domácnosti,</a:t>
            </a:r>
          </a:p>
          <a:p>
            <a:r>
              <a:rPr lang="sk-SK" dirty="0">
                <a:solidFill>
                  <a:schemeClr val="tx1"/>
                </a:solidFill>
              </a:rPr>
              <a:t>p</a:t>
            </a:r>
            <a:r>
              <a:rPr lang="sk-SK" dirty="0" smtClean="0">
                <a:solidFill>
                  <a:schemeClr val="tx1"/>
                </a:solidFill>
              </a:rPr>
              <a:t>oháňa stroje, prístroje a zariadenia,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vie sa meniť na iné druhy energií (tepelnú, svetelnú, mechanickú)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14338" name="Picture 2" descr="Výsledok vyhľadávania obrázkov pre dopyt producti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39" y="1628640"/>
            <a:ext cx="6046551" cy="34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4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Čo je energia?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Je to </a:t>
            </a:r>
            <a:r>
              <a:rPr lang="sk-SK" dirty="0" smtClean="0"/>
              <a:t>schopnosť </a:t>
            </a:r>
            <a:r>
              <a:rPr lang="sk-SK" dirty="0" smtClean="0">
                <a:solidFill>
                  <a:schemeClr val="tx1"/>
                </a:solidFill>
              </a:rPr>
              <a:t>látok alebo telies </a:t>
            </a:r>
            <a:r>
              <a:rPr lang="sk-SK" dirty="0" smtClean="0"/>
              <a:t>vykonávať prácu</a:t>
            </a:r>
            <a:r>
              <a:rPr lang="sk-SK" dirty="0" smtClean="0">
                <a:solidFill>
                  <a:schemeClr val="tx1"/>
                </a:solidFill>
              </a:rPr>
              <a:t>.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Vykonávaním práce látka získava energiu, ktorú potom môže znovu premeniť na prácu.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2050" name="Picture 2" descr="Výsledok vyhľadávania obrázkov pre dopyt energy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96" y="3279707"/>
            <a:ext cx="4519456" cy="313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8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Elektrická energia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 </a:t>
            </a:r>
            <a:r>
              <a:rPr lang="sk-SK" dirty="0" smtClean="0">
                <a:solidFill>
                  <a:schemeClr val="tx1"/>
                </a:solidFill>
              </a:rPr>
              <a:t>Je to </a:t>
            </a:r>
            <a:r>
              <a:rPr lang="sk-SK" dirty="0" smtClean="0"/>
              <a:t>schopnosť </a:t>
            </a:r>
            <a:r>
              <a:rPr lang="sk-SK" dirty="0">
                <a:solidFill>
                  <a:schemeClr val="tx1"/>
                </a:solidFill>
              </a:rPr>
              <a:t>elektrického poľa konať </a:t>
            </a:r>
            <a:r>
              <a:rPr lang="sk-SK" dirty="0"/>
              <a:t>elektrickú prácu</a:t>
            </a:r>
            <a:r>
              <a:rPr lang="sk-SK" dirty="0" smtClean="0">
                <a:solidFill>
                  <a:schemeClr val="tx1"/>
                </a:solidFill>
              </a:rPr>
              <a:t>.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Je to najjednoduchšie prenášateľná energia.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Ťažko sa vyrába, ľahko sa spotrebuje.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Treba ňou šetriť.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3074" name="Picture 2" descr="Výsledok vyhľadávania obrázkov pre dopyt electric field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46" y="858793"/>
            <a:ext cx="190500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ok vyhľadávania obrázkov pre dopyt electric energy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85" y="4076700"/>
            <a:ext cx="18669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4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Kde sa vyrába elektrická energia?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sk-SK" dirty="0" smtClean="0"/>
              <a:t>TYPY ELEKTRÁRNÍ</a:t>
            </a:r>
          </a:p>
          <a:p>
            <a:r>
              <a:rPr lang="sk-SK" dirty="0" smtClean="0"/>
              <a:t>Tepelné elektrárne</a:t>
            </a:r>
            <a:r>
              <a:rPr lang="sk-SK" dirty="0"/>
              <a:t> </a:t>
            </a:r>
            <a:r>
              <a:rPr lang="sk-SK" dirty="0" smtClean="0"/>
              <a:t>- </a:t>
            </a:r>
            <a:r>
              <a:rPr lang="sk-SK" dirty="0" smtClean="0">
                <a:solidFill>
                  <a:schemeClr val="tx1"/>
                </a:solidFill>
              </a:rPr>
              <a:t>teplo</a:t>
            </a:r>
            <a:r>
              <a:rPr lang="sk-SK" dirty="0">
                <a:solidFill>
                  <a:schemeClr val="tx1"/>
                </a:solidFill>
              </a:rPr>
              <a:t> produkuje paru pre parnú </a:t>
            </a:r>
            <a:r>
              <a:rPr lang="sk-SK" dirty="0" smtClean="0">
                <a:solidFill>
                  <a:schemeClr val="tx1"/>
                </a:solidFill>
              </a:rPr>
              <a:t>turbínu </a:t>
            </a:r>
            <a:r>
              <a:rPr lang="sk-SK" dirty="0">
                <a:solidFill>
                  <a:schemeClr val="tx1"/>
                </a:solidFill>
              </a:rPr>
              <a:t>poháňajúcu generátor</a:t>
            </a:r>
            <a:endParaRPr lang="sk-SK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sk-SK" dirty="0" smtClean="0"/>
              <a:t>                         </a:t>
            </a:r>
            <a:r>
              <a:rPr lang="sk-SK" dirty="0" smtClean="0">
                <a:solidFill>
                  <a:schemeClr val="tx1"/>
                </a:solidFill>
              </a:rPr>
              <a:t>- uhoľné – teplo sa získava spaľovaním uhlia,</a:t>
            </a:r>
          </a:p>
          <a:p>
            <a:pPr marL="4572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                         - </a:t>
            </a:r>
            <a:r>
              <a:rPr lang="sk-SK" dirty="0" smtClean="0">
                <a:solidFill>
                  <a:srgbClr val="FF0000"/>
                </a:solidFill>
              </a:rPr>
              <a:t>atómové</a:t>
            </a:r>
            <a:r>
              <a:rPr lang="sk-SK" dirty="0" smtClean="0">
                <a:solidFill>
                  <a:schemeClr val="tx1"/>
                </a:solidFill>
              </a:rPr>
              <a:t> – teplo sa získava štiepením atómových jadier,</a:t>
            </a:r>
          </a:p>
          <a:p>
            <a:pPr marL="4572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                         - plynové – teplo sa získava spaľovaním zemného plynu,</a:t>
            </a:r>
          </a:p>
          <a:p>
            <a:pPr marL="45720" indent="0">
              <a:buNone/>
            </a:pPr>
            <a:r>
              <a:rPr lang="sk-SK" dirty="0" smtClean="0">
                <a:solidFill>
                  <a:schemeClr val="tx1"/>
                </a:solidFill>
              </a:rPr>
              <a:t>                         - geotermálne – teplo pochádza zo zemského vnútra.</a:t>
            </a:r>
          </a:p>
        </p:txBody>
      </p:sp>
      <p:pic>
        <p:nvPicPr>
          <p:cNvPr id="7170" name="Picture 2" descr="Výsledok vyhľadávania obrázkov pre dopyt Nuclear powerplan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206" y="4776952"/>
            <a:ext cx="4026794" cy="208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ok vyhľadávania obrázkov pre dopyt Nuclear powerpla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6" y="4906851"/>
            <a:ext cx="2528916" cy="16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5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23305" y="2128724"/>
            <a:ext cx="2823693" cy="4038600"/>
          </a:xfrm>
        </p:spPr>
        <p:txBody>
          <a:bodyPr/>
          <a:lstStyle/>
          <a:p>
            <a:r>
              <a:rPr lang="sk-SK" dirty="0"/>
              <a:t>Vodné elektrárne </a:t>
            </a:r>
            <a:r>
              <a:rPr lang="sk-SK" dirty="0" smtClean="0"/>
              <a:t>- </a:t>
            </a:r>
            <a:r>
              <a:rPr lang="sk-SK" dirty="0" smtClean="0">
                <a:solidFill>
                  <a:schemeClr val="tx1"/>
                </a:solidFill>
              </a:rPr>
              <a:t>voda </a:t>
            </a:r>
            <a:r>
              <a:rPr lang="sk-SK" dirty="0">
                <a:solidFill>
                  <a:schemeClr val="tx1"/>
                </a:solidFill>
              </a:rPr>
              <a:t>roztáča vodnú turbínu poháňajúcu </a:t>
            </a:r>
            <a:r>
              <a:rPr lang="sk-SK" dirty="0" smtClean="0">
                <a:solidFill>
                  <a:schemeClr val="tx1"/>
                </a:solidFill>
              </a:rPr>
              <a:t>generátor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5122" name="Picture 2" descr="Výsledok vyhľadávania obrázkov pre dopyt hydroelectric power plan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431" y="239286"/>
            <a:ext cx="6323526" cy="63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79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43001" y="2057400"/>
            <a:ext cx="3287332" cy="4038600"/>
          </a:xfrm>
        </p:spPr>
        <p:txBody>
          <a:bodyPr/>
          <a:lstStyle/>
          <a:p>
            <a:r>
              <a:rPr lang="sk-SK" dirty="0" smtClean="0"/>
              <a:t>Veterné </a:t>
            </a:r>
            <a:r>
              <a:rPr lang="sk-SK" dirty="0"/>
              <a:t>elektrárne - </a:t>
            </a:r>
            <a:r>
              <a:rPr lang="sk-SK" dirty="0">
                <a:solidFill>
                  <a:schemeClr val="tx1"/>
                </a:solidFill>
              </a:rPr>
              <a:t>generátor poháňa vrtuľa roztáčaná prúdením </a:t>
            </a:r>
            <a:r>
              <a:rPr lang="sk-SK" dirty="0" smtClean="0">
                <a:solidFill>
                  <a:schemeClr val="tx1"/>
                </a:solidFill>
              </a:rPr>
              <a:t>vzduchu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s://classroomclipart.com/images/gallery/Animations/Science/energy%20conversation_12_06_c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82" y="850005"/>
            <a:ext cx="6870881" cy="499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7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43001" y="2057400"/>
            <a:ext cx="2836572" cy="4038600"/>
          </a:xfrm>
        </p:spPr>
        <p:txBody>
          <a:bodyPr/>
          <a:lstStyle/>
          <a:p>
            <a:r>
              <a:rPr lang="sk-SK" dirty="0" smtClean="0"/>
              <a:t>Slnečné </a:t>
            </a:r>
            <a:r>
              <a:rPr lang="sk-SK" dirty="0"/>
              <a:t>elektrárne – </a:t>
            </a:r>
            <a:r>
              <a:rPr lang="sk-SK" dirty="0">
                <a:solidFill>
                  <a:schemeClr val="tx1"/>
                </a:solidFill>
              </a:rPr>
              <a:t>získavajú teplo zo slnečného žiarenia</a:t>
            </a:r>
            <a:endParaRPr lang="sk-SK" dirty="0"/>
          </a:p>
          <a:p>
            <a:pPr marL="45720" indent="0">
              <a:buNone/>
            </a:pPr>
            <a:endParaRPr lang="sk-SK" dirty="0"/>
          </a:p>
        </p:txBody>
      </p:sp>
      <p:pic>
        <p:nvPicPr>
          <p:cNvPr id="6146" name="Picture 2" descr="Výsledok vyhľadávania obrázkov pre dopyt slnečná elektráre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26" y="786214"/>
            <a:ext cx="7559227" cy="497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Elektrické spotrebiče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43000" y="2057400"/>
            <a:ext cx="5160233" cy="4038600"/>
          </a:xfrm>
        </p:spPr>
        <p:txBody>
          <a:bodyPr/>
          <a:lstStyle/>
          <a:p>
            <a:r>
              <a:rPr lang="sk-SK" dirty="0" smtClean="0"/>
              <a:t>Elektrické zariadenia</a:t>
            </a:r>
            <a:r>
              <a:rPr lang="sk-SK" dirty="0" smtClean="0">
                <a:solidFill>
                  <a:schemeClr val="tx1"/>
                </a:solidFill>
              </a:rPr>
              <a:t>. Na to, aby mohli fungovať, potrebujú </a:t>
            </a:r>
            <a:r>
              <a:rPr lang="sk-SK" dirty="0" smtClean="0"/>
              <a:t>elektrickú energiu</a:t>
            </a:r>
            <a:r>
              <a:rPr lang="sk-SK" dirty="0" smtClean="0">
                <a:solidFill>
                  <a:schemeClr val="tx1"/>
                </a:solidFill>
              </a:rPr>
              <a:t>.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11266" name="Picture 2" descr="Výsledok vyhľadávania obrázkov pre dopyt electrical applian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33" y="736164"/>
            <a:ext cx="5596846" cy="526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thumbs.gfycat.com/DefenselessHelplessBuffalo-max-1m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56" y="3333749"/>
            <a:ext cx="3686175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29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Spotrebu el. energie meriame elektromerom</a:t>
            </a:r>
            <a:endParaRPr lang="sk-SK" dirty="0"/>
          </a:p>
        </p:txBody>
      </p:sp>
      <p:pic>
        <p:nvPicPr>
          <p:cNvPr id="12290" name="Picture 2" descr="Výsledok vyhľadávania obrázkov pre dopyt elektro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01" y="1464971"/>
            <a:ext cx="3720966" cy="483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9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Základ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Zákla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áklad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</Template>
  <TotalTime>157</TotalTime>
  <Words>146</Words>
  <Application>Microsoft Office PowerPoint</Application>
  <PresentationFormat>Širokouhlá</PresentationFormat>
  <Paragraphs>33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3" baseType="lpstr">
      <vt:lpstr>Corbel</vt:lpstr>
      <vt:lpstr>Základ</vt:lpstr>
      <vt:lpstr>Elektrická energia</vt:lpstr>
      <vt:lpstr>Čo je energia?</vt:lpstr>
      <vt:lpstr>Elektrická energia</vt:lpstr>
      <vt:lpstr>Kde sa vyrába elektrická energia?</vt:lpstr>
      <vt:lpstr>Prezentácia programu PowerPoint</vt:lpstr>
      <vt:lpstr>Prezentácia programu PowerPoint</vt:lpstr>
      <vt:lpstr>Prezentácia programu PowerPoint</vt:lpstr>
      <vt:lpstr>Elektrické spotrebiče</vt:lpstr>
      <vt:lpstr>Spotrebu el. energie meriame elektromerom</vt:lpstr>
      <vt:lpstr>Batéria</vt:lpstr>
      <vt:lpstr>Kde sa využíva elektrická energia?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Elektrická energia</dc:title>
  <dc:creator>PC</dc:creator>
  <cp:lastModifiedBy>PC</cp:lastModifiedBy>
  <cp:revision>25</cp:revision>
  <dcterms:created xsi:type="dcterms:W3CDTF">2017-12-17T08:48:56Z</dcterms:created>
  <dcterms:modified xsi:type="dcterms:W3CDTF">2021-04-17T09:58:38Z</dcterms:modified>
</cp:coreProperties>
</file>