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4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7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2879A-22F1-4717-ABF9-A3829925B03D}" type="datetimeFigureOut">
              <a:rPr lang="sk-SK"/>
              <a:pPr/>
              <a:t>30.4.2021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5107B-69B3-4C90-A6A1-0B86368E9C2F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683868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5107B-69B3-4C90-A6A1-0B86368E9C2F}" type="slidenum">
              <a:rPr lang="sk-SK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208727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5107B-69B3-4C90-A6A1-0B86368E9C2F}" type="slidenum">
              <a:rPr lang="sk-SK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414753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5107B-69B3-4C90-A6A1-0B86368E9C2F}" type="slidenum">
              <a:rPr lang="sk-SK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278211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5107B-69B3-4C90-A6A1-0B86368E9C2F}" type="slidenum">
              <a:rPr lang="sk-SK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67665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5107B-69B3-4C90-A6A1-0B86368E9C2F}" type="slidenum">
              <a:rPr lang="sk-SK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00707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dirty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pPr/>
              <a:t>30.4.2021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176935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dirty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dirty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pPr/>
              <a:t>30.4.2021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036609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dirty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pPr/>
              <a:t>30.4.2021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81863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dirty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dirty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pPr/>
              <a:t>30.4.2021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8738408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dirty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pPr/>
              <a:t>30.4.2021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4709625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k-SK" dirty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dirty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pPr/>
              <a:t>30.4.2021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9815526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k-SK" dirty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dirty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pPr/>
              <a:t>30.4.2021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999686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dirty="0"/>
              <a:t>Upraviť štýly predlohy textu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pPr/>
              <a:t>30.4.2021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849752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sk-SK" dirty="0"/>
              <a:t>Upraviť štýly predlohy textu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pPr/>
              <a:t>30.4.2021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495584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sk-SK" dirty="0"/>
              <a:t>Upraviť štýly predlohy textu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pPr/>
              <a:t>30.4.2021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AD1342B-065B-40C6-A6BB-D997923519A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733113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dirty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pPr/>
              <a:t>30.4.2021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965174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dirty="0"/>
              <a:t>Upraviť štýly predlohy textu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dirty="0"/>
              <a:t>Upraviť štýly predlohy textu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pPr/>
              <a:t>30.4.2021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674884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dirty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dirty="0"/>
              <a:t>Upraviť štýly predlohy textu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dirty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dirty="0"/>
              <a:t>Upraviť štýly predlohy textu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pPr/>
              <a:t>30.4.2021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057865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pPr/>
              <a:t>30.4.2021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143507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pPr/>
              <a:t>30.4.2021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993123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dirty="0"/>
              <a:t>Upraviť štýly predlohy textu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dirty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pPr/>
              <a:t>30.4.2021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792918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dirty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dirty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pPr/>
              <a:t>30.4.2021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45117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k-SK" dirty="0"/>
              <a:t>Upraviť štýly predlohy textu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D8E55F0-49D3-47F0-9F7C-B48EBAF4ED8F}" type="datetimeFigureOut">
              <a:rPr lang="sk-SK" smtClean="0"/>
              <a:pPr/>
              <a:t>30.4.2021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AD1342B-065B-40C6-A6BB-D997923519A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412314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90775" y="1571625"/>
            <a:ext cx="8574622" cy="2616199"/>
          </a:xfrm>
        </p:spPr>
        <p:txBody>
          <a:bodyPr/>
          <a:lstStyle/>
          <a:p>
            <a:pPr algn="ctr"/>
            <a:r>
              <a:rPr lang="sk-SK" sz="8000" dirty="0">
                <a:latin typeface="Times New Roman"/>
              </a:rPr>
              <a:t>ELEKTRICKÁ ENERGIA</a:t>
            </a:r>
            <a:endParaRPr lang="sk-SK" sz="80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867275" y="5553075"/>
            <a:ext cx="6987645" cy="1388534"/>
          </a:xfrm>
        </p:spPr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676557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3975" y="628650"/>
            <a:ext cx="10910888" cy="1233792"/>
          </a:xfrm>
        </p:spPr>
        <p:txBody>
          <a:bodyPr>
            <a:normAutofit fontScale="90000"/>
          </a:bodyPr>
          <a:lstStyle/>
          <a:p>
            <a:r>
              <a:rPr lang="sk-SK" dirty="0">
                <a:solidFill>
                  <a:srgbClr val="FF0000"/>
                </a:solidFill>
                <a:latin typeface="Times New Roman"/>
              </a:rPr>
              <a:t>Elektrická energia môže byť aj nebezpečná!!!</a:t>
            </a:r>
            <a:r>
              <a:rPr lang="sk-SK" dirty="0"/>
              <a:t/>
            </a:r>
            <a:br>
              <a:rPr lang="sk-SK" dirty="0"/>
            </a:br>
            <a:endParaRPr lang="sk-SK" dirty="0">
              <a:latin typeface="Corbel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943100" y="1133475"/>
            <a:ext cx="10018713" cy="19415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3600" dirty="0">
                <a:latin typeface="Times New Roman"/>
              </a:rPr>
              <a:t>Pri nesprávnom zaobchádzaní môže spôsobiť požiar, poranenie a dokonca aj smrť. </a:t>
            </a:r>
          </a:p>
        </p:txBody>
      </p:sp>
      <p:pic>
        <p:nvPicPr>
          <p:cNvPr id="4" name="Obrázok 3" descr="kids-electrical-safety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0" y="3009900"/>
            <a:ext cx="3812769" cy="2263335"/>
          </a:xfrm>
          <a:prstGeom prst="rect">
            <a:avLst/>
          </a:prstGeom>
        </p:spPr>
      </p:pic>
      <p:pic>
        <p:nvPicPr>
          <p:cNvPr id="5" name="Obrázok 4" descr="image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6300" y="2447925"/>
            <a:ext cx="3252367" cy="2869051"/>
          </a:xfrm>
          <a:prstGeom prst="rect">
            <a:avLst/>
          </a:prstGeom>
        </p:spPr>
      </p:pic>
      <p:pic>
        <p:nvPicPr>
          <p:cNvPr id="6" name="Obrázok 5" descr="841365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6325" y="3145767"/>
            <a:ext cx="3378960" cy="293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2888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0175" y="-28575"/>
            <a:ext cx="10018713" cy="1752599"/>
          </a:xfrm>
        </p:spPr>
        <p:txBody>
          <a:bodyPr/>
          <a:lstStyle/>
          <a:p>
            <a:r>
              <a:rPr lang="sk-SK" b="1" dirty="0">
                <a:solidFill>
                  <a:srgbClr val="FF0000"/>
                </a:solidFill>
              </a:rPr>
              <a:t>Pravidlá pri zaobchádzaní s elektrickou energiou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619250" y="1857375"/>
            <a:ext cx="10018713" cy="4130033"/>
          </a:xfrm>
        </p:spPr>
        <p:txBody>
          <a:bodyPr>
            <a:normAutofit fontScale="92500" lnSpcReduction="20000"/>
          </a:bodyPr>
          <a:lstStyle/>
          <a:p>
            <a:r>
              <a:rPr lang="sk-SK" sz="3600" dirty="0">
                <a:latin typeface="Times New Roman"/>
              </a:rPr>
              <a:t>Nedotýkaj sa poškodených elektrických spínačov!</a:t>
            </a:r>
          </a:p>
          <a:p>
            <a:r>
              <a:rPr lang="sk-SK" sz="3600" dirty="0">
                <a:latin typeface="Times New Roman"/>
              </a:rPr>
              <a:t>Nezasúvaj do zásuviek iné predmety!</a:t>
            </a:r>
          </a:p>
          <a:p>
            <a:r>
              <a:rPr lang="sk-SK" sz="3600" dirty="0">
                <a:latin typeface="Times New Roman"/>
              </a:rPr>
              <a:t>Nikdy nepoužívaj elektrický spotrebič s poškodenou izoláciou!</a:t>
            </a:r>
          </a:p>
          <a:p>
            <a:r>
              <a:rPr lang="sk-SK" sz="3600" dirty="0">
                <a:latin typeface="Times New Roman"/>
              </a:rPr>
              <a:t>Neopravuj elektrické spotrebiče a iné elektrické zariadenia!</a:t>
            </a:r>
          </a:p>
          <a:p>
            <a:r>
              <a:rPr lang="sk-SK" sz="3600" dirty="0">
                <a:latin typeface="Times New Roman"/>
              </a:rPr>
              <a:t>Nepracuj s elektrickými zariadeniami keď máš mokré ruky!</a:t>
            </a:r>
          </a:p>
        </p:txBody>
      </p:sp>
    </p:spTree>
    <p:extLst>
      <p:ext uri="{BB962C8B-B14F-4D97-AF65-F5344CB8AC3E}">
        <p14:creationId xmlns:p14="http://schemas.microsoft.com/office/powerpoint/2010/main" xmlns="" val="3150195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Značky, ktoré nás upozorňujú na nebezpečenstvo pri používaní elektriny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idx="1"/>
          </p:nvPr>
        </p:nvSpPr>
        <p:spPr>
          <a:xfrm>
            <a:off x="1447800" y="2343150"/>
            <a:ext cx="10018713" cy="3894349"/>
          </a:xfrm>
        </p:spPr>
        <p:txBody>
          <a:bodyPr/>
          <a:lstStyle/>
          <a:p>
            <a:r>
              <a:rPr lang="sk-SK" dirty="0"/>
              <a:t>Pozor elektrické zariadenie     </a:t>
            </a:r>
          </a:p>
          <a:p>
            <a:pPr marL="0" indent="0">
              <a:buNone/>
            </a:pPr>
            <a:r>
              <a:rPr lang="sk-SK" dirty="0"/>
              <a:t>        </a:t>
            </a:r>
          </a:p>
          <a:p>
            <a:r>
              <a:rPr lang="sk-SK" dirty="0">
                <a:solidFill>
                  <a:srgbClr val="000000"/>
                </a:solidFill>
                <a:latin typeface="Corbel"/>
              </a:rPr>
              <a:t>Hlavný vypínač</a:t>
            </a:r>
          </a:p>
          <a:p>
            <a:endParaRPr lang="sk-SK" dirty="0">
              <a:solidFill>
                <a:srgbClr val="000000"/>
              </a:solidFill>
              <a:latin typeface="Corbel"/>
            </a:endParaRPr>
          </a:p>
          <a:p>
            <a:r>
              <a:rPr lang="sk-SK" dirty="0">
                <a:solidFill>
                  <a:srgbClr val="000000"/>
                </a:solidFill>
                <a:latin typeface="Corbel"/>
              </a:rPr>
              <a:t>Nehas vodou</a:t>
            </a:r>
          </a:p>
        </p:txBody>
      </p:sp>
      <p:pic>
        <p:nvPicPr>
          <p:cNvPr id="7" name="Obrázok 6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919" y="4876800"/>
            <a:ext cx="1588875" cy="1414183"/>
          </a:xfrm>
          <a:prstGeom prst="rect">
            <a:avLst/>
          </a:prstGeom>
        </p:spPr>
      </p:pic>
      <p:pic>
        <p:nvPicPr>
          <p:cNvPr id="8" name="Obrázok 7" descr="hlavny-vypinac-elektrickeho-prudu-origin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76900" y="2590800"/>
            <a:ext cx="1753008" cy="1297846"/>
          </a:xfrm>
          <a:prstGeom prst="rect">
            <a:avLst/>
          </a:prstGeom>
        </p:spPr>
      </p:pic>
      <p:pic>
        <p:nvPicPr>
          <p:cNvPr id="9" name="Obrázok 8" descr="213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05900" y="3962400"/>
            <a:ext cx="2743200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78859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objekt pre obsah 3" descr="o_1000000416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419475" y="504825"/>
            <a:ext cx="5447894" cy="5882002"/>
          </a:xfrm>
        </p:spPr>
      </p:pic>
    </p:spTree>
    <p:extLst>
      <p:ext uri="{BB962C8B-B14F-4D97-AF65-F5344CB8AC3E}">
        <p14:creationId xmlns:p14="http://schemas.microsoft.com/office/powerpoint/2010/main" xmlns="" val="41983944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axa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EBEC8F79-A447-43FC-8E81-85E8468AF3F9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0</TotalTime>
  <Words>83</Words>
  <Application>Microsoft Office PowerPoint</Application>
  <PresentationFormat>Vlastná</PresentationFormat>
  <Paragraphs>20</Paragraphs>
  <Slides>5</Slides>
  <Notes>5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6" baseType="lpstr">
      <vt:lpstr>Paralaxa</vt:lpstr>
      <vt:lpstr>ELEKTRICKÁ ENERGIA</vt:lpstr>
      <vt:lpstr>Elektrická energia môže byť aj nebezpečná!!! </vt:lpstr>
      <vt:lpstr>Pravidlá pri zaobchádzaní s elektrickou energiou</vt:lpstr>
      <vt:lpstr>Značky, ktoré nás upozorňujú na nebezpečenstvo pri používaní elektriny</vt:lpstr>
      <vt:lpstr>Snímka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ELEKTRICKÁ ENERGIA</dc:title>
  <dc:creator/>
  <cp:lastModifiedBy/>
  <cp:revision>3</cp:revision>
  <dcterms:created xsi:type="dcterms:W3CDTF">2012-08-15T23:32:20Z</dcterms:created>
  <dcterms:modified xsi:type="dcterms:W3CDTF">2021-04-30T17:31:43Z</dcterms:modified>
</cp:coreProperties>
</file>