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0" r:id="rId4"/>
    <p:sldId id="292" r:id="rId5"/>
    <p:sldId id="294" r:id="rId6"/>
    <p:sldId id="291" r:id="rId7"/>
    <p:sldId id="295" r:id="rId8"/>
    <p:sldId id="293" r:id="rId9"/>
    <p:sldId id="296" r:id="rId10"/>
    <p:sldId id="297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984CC"/>
    <a:srgbClr val="03136A"/>
    <a:srgbClr val="35759D"/>
    <a:srgbClr val="35B19D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23" autoAdjust="0"/>
    <p:restoredTop sz="95596" autoAdjust="0"/>
  </p:normalViewPr>
  <p:slideViewPr>
    <p:cSldViewPr>
      <p:cViewPr>
        <p:scale>
          <a:sx n="80" d="100"/>
          <a:sy n="80" d="100"/>
        </p:scale>
        <p:origin x="-11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F5C3C4-5E9B-4DBD-9896-A4B2D0E3C1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D30CF-39B0-4FFE-939B-F3BFE1C7D49D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9FCE5D-B326-45BF-B035-7C3AD1487B84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7467600" cy="704850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066800"/>
            <a:ext cx="7467600" cy="6858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19900" y="274638"/>
            <a:ext cx="2171700" cy="5440362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362700" cy="5440362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971550" y="15240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05350" y="15240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74638"/>
            <a:ext cx="8686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5240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uropa.eu/learning-corner/the-eu-whats-it-all-about_s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uroparl.europa.eu/meps/sk/hom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2844" y="3929066"/>
            <a:ext cx="7467600" cy="685800"/>
          </a:xfrm>
        </p:spPr>
        <p:txBody>
          <a:bodyPr/>
          <a:lstStyle/>
          <a:p>
            <a:r>
              <a:rPr lang="sk-SK" dirty="0" smtClean="0"/>
              <a:t>Orgány Európskej únie </a:t>
            </a:r>
          </a:p>
          <a:p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Európska </a:t>
            </a:r>
            <a:r>
              <a:rPr lang="sk-SK" dirty="0" smtClean="0"/>
              <a:t>únia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Cvičenie: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2285992"/>
            <a:ext cx="7958168" cy="4191000"/>
          </a:xfrm>
        </p:spPr>
        <p:txBody>
          <a:bodyPr/>
          <a:lstStyle/>
          <a:p>
            <a:r>
              <a:rPr lang="sk-SK" dirty="0" smtClean="0"/>
              <a:t>Na webovej stránke </a:t>
            </a:r>
          </a:p>
          <a:p>
            <a:pPr>
              <a:buNone/>
            </a:pPr>
            <a:endParaRPr lang="sk-SK" dirty="0" smtClean="0">
              <a:hlinkClick r:id="rId2"/>
            </a:endParaRPr>
          </a:p>
          <a:p>
            <a:pPr>
              <a:buNone/>
            </a:pPr>
            <a:r>
              <a:rPr lang="sk-SK" dirty="0" smtClean="0">
                <a:hlinkClick r:id="rId2"/>
              </a:rPr>
              <a:t>https</a:t>
            </a:r>
            <a:r>
              <a:rPr lang="sk-SK" dirty="0" smtClean="0">
                <a:hlinkClick r:id="rId2"/>
              </a:rPr>
              <a:t>://</a:t>
            </a:r>
            <a:r>
              <a:rPr lang="sk-SK" dirty="0" smtClean="0">
                <a:hlinkClick r:id="rId2"/>
              </a:rPr>
              <a:t>europa.eu/learning-corner/the-eu-whats-it-all-about_sk</a:t>
            </a:r>
            <a:r>
              <a:rPr lang="sk-SK" dirty="0" smtClean="0"/>
              <a:t>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si vyber jeden z 26 štátov EU /Slovensko nie/ a nájdi jeho 9 skrytých zaujímavostí.</a:t>
            </a:r>
          </a:p>
          <a:p>
            <a:pPr>
              <a:buNone/>
            </a:pPr>
            <a:r>
              <a:rPr lang="sk-SK" dirty="0" smtClean="0"/>
              <a:t> </a:t>
            </a:r>
            <a:endParaRPr lang="sk-SK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5922" t="19531" r="17093" b="5273"/>
          <a:stretch>
            <a:fillRect/>
          </a:stretch>
        </p:blipFill>
        <p:spPr bwMode="auto">
          <a:xfrm>
            <a:off x="4214810" y="285728"/>
            <a:ext cx="464068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857628"/>
            <a:ext cx="8686800" cy="715962"/>
          </a:xfrm>
        </p:spPr>
        <p:txBody>
          <a:bodyPr/>
          <a:lstStyle/>
          <a:p>
            <a:r>
              <a:rPr lang="sk-SK" sz="4000" dirty="0" smtClean="0"/>
              <a:t>Európska</a:t>
            </a:r>
            <a:br>
              <a:rPr lang="sk-SK" sz="4000" dirty="0" smtClean="0"/>
            </a:br>
            <a:r>
              <a:rPr lang="sk-SK" sz="4000" dirty="0" smtClean="0"/>
              <a:t>únia</a:t>
            </a:r>
            <a:br>
              <a:rPr lang="sk-SK" sz="4000" dirty="0" smtClean="0"/>
            </a:br>
            <a:endParaRPr lang="ru-RU" sz="4000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pic>
        <p:nvPicPr>
          <p:cNvPr id="11" name="Obrázok 10" descr="Obrázok, na ktorom je mapa&#10;&#10;Automaticky generovaný popis">
            <a:extLst>
              <a:ext uri="{FF2B5EF4-FFF2-40B4-BE49-F238E27FC236}">
                <a16:creationId xmlns="" xmlns:a16="http://schemas.microsoft.com/office/drawing/2014/main" id="{CB23F41D-9BA5-4477-A8DF-2EB4984090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817" r="-1" b="12876"/>
          <a:stretch/>
        </p:blipFill>
        <p:spPr>
          <a:xfrm>
            <a:off x="1476587" y="0"/>
            <a:ext cx="7667414" cy="664371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2">
            <a:extLst>
              <a:ext uri="{FF2B5EF4-FFF2-40B4-BE49-F238E27FC236}">
                <a16:creationId xmlns="" xmlns:a16="http://schemas.microsoft.com/office/drawing/2014/main" id="{552512C0-893B-4065-AC17-DF93AE389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786" y="928670"/>
            <a:ext cx="7572428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Reprezentujú národné a spoločné záujmy členských štátov.</a:t>
            </a:r>
          </a:p>
          <a:p>
            <a:r>
              <a:rPr lang="sk-SK" sz="3600" dirty="0">
                <a:solidFill>
                  <a:schemeClr val="tx2"/>
                </a:solidFill>
                <a:highlight>
                  <a:srgbClr val="FFFF00"/>
                </a:highlight>
              </a:rPr>
              <a:t>Rada Európskej </a:t>
            </a:r>
            <a:r>
              <a:rPr lang="sk-SK" sz="3600" dirty="0" smtClean="0">
                <a:solidFill>
                  <a:schemeClr val="tx2"/>
                </a:solidFill>
                <a:highlight>
                  <a:srgbClr val="FFFF00"/>
                </a:highlight>
              </a:rPr>
              <a:t>únie</a:t>
            </a:r>
          </a:p>
          <a:p>
            <a:endParaRPr lang="sk-SK" sz="36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r>
              <a:rPr lang="sk-SK" sz="3600" dirty="0" smtClean="0">
                <a:solidFill>
                  <a:schemeClr val="tx2"/>
                </a:solidFill>
                <a:highlight>
                  <a:srgbClr val="FFFF00"/>
                </a:highlight>
              </a:rPr>
              <a:t>Európsky parlament</a:t>
            </a:r>
          </a:p>
          <a:p>
            <a:endParaRPr lang="sk-SK" sz="36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r>
              <a:rPr lang="sk-SK" sz="3600" dirty="0">
                <a:solidFill>
                  <a:schemeClr val="tx2"/>
                </a:solidFill>
                <a:highlight>
                  <a:srgbClr val="FFFF00"/>
                </a:highlight>
              </a:rPr>
              <a:t>Európska komisia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2"/>
                </a:solidFill>
                <a:highlight>
                  <a:srgbClr val="FFFF00"/>
                </a:highlight>
              </a:rPr>
              <a:t>Rada Európskej </a:t>
            </a:r>
            <a:r>
              <a:rPr lang="sk-SK" dirty="0" smtClean="0">
                <a:solidFill>
                  <a:schemeClr val="tx2"/>
                </a:solidFill>
                <a:highlight>
                  <a:srgbClr val="FFFF00"/>
                </a:highlight>
              </a:rPr>
              <a:t>únie</a:t>
            </a:r>
            <a:endParaRPr lang="sk-SK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633" t="24097" r="8738" b="14315"/>
          <a:stretch>
            <a:fillRect/>
          </a:stretch>
        </p:blipFill>
        <p:spPr bwMode="auto">
          <a:xfrm>
            <a:off x="1142976" y="1449527"/>
            <a:ext cx="6852703" cy="426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rada e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994" y="1790700"/>
            <a:ext cx="7705756" cy="385287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2"/>
                </a:solidFill>
                <a:highlight>
                  <a:srgbClr val="FFFF00"/>
                </a:highlight>
              </a:rPr>
              <a:t>Európsky </a:t>
            </a:r>
            <a:r>
              <a:rPr lang="sk-SK" dirty="0" smtClean="0">
                <a:solidFill>
                  <a:schemeClr val="tx2"/>
                </a:solidFill>
                <a:highlight>
                  <a:srgbClr val="FFFF00"/>
                </a:highlight>
              </a:rPr>
              <a:t>parlament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0981" t="21485" r="7759" b="24804"/>
          <a:stretch>
            <a:fillRect/>
          </a:stretch>
        </p:blipFill>
        <p:spPr bwMode="auto">
          <a:xfrm>
            <a:off x="285720" y="1714488"/>
            <a:ext cx="8858280" cy="369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Slovenskí poslanci EP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www.europarl.europa.eu/meps/sk/home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3726" r="14897" b="16015"/>
          <a:stretch>
            <a:fillRect/>
          </a:stretch>
        </p:blipFill>
        <p:spPr bwMode="auto">
          <a:xfrm>
            <a:off x="1494340" y="2786034"/>
            <a:ext cx="615532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2"/>
                </a:solidFill>
                <a:highlight>
                  <a:srgbClr val="FFFF00"/>
                </a:highlight>
              </a:rPr>
              <a:t>Európska </a:t>
            </a:r>
            <a:r>
              <a:rPr lang="sk-SK" dirty="0" smtClean="0">
                <a:solidFill>
                  <a:schemeClr val="tx2"/>
                </a:solidFill>
                <a:highlight>
                  <a:srgbClr val="FFFF00"/>
                </a:highlight>
              </a:rPr>
              <a:t>komisia</a:t>
            </a:r>
            <a:endParaRPr lang="sk-S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179" t="17577" r="10742" b="32051"/>
          <a:stretch>
            <a:fillRect/>
          </a:stretch>
        </p:blipFill>
        <p:spPr bwMode="auto">
          <a:xfrm>
            <a:off x="0" y="1785926"/>
            <a:ext cx="929186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813" t="15633" r="28710" b="7941"/>
          <a:stretch>
            <a:fillRect/>
          </a:stretch>
        </p:blipFill>
        <p:spPr bwMode="auto">
          <a:xfrm>
            <a:off x="214282" y="357166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2">
      <a:dk1>
        <a:srgbClr val="4D4D4D"/>
      </a:dk1>
      <a:lt1>
        <a:srgbClr val="FFFFFF"/>
      </a:lt1>
      <a:dk2>
        <a:srgbClr val="4D4D4D"/>
      </a:dk2>
      <a:lt2>
        <a:srgbClr val="0014A4"/>
      </a:lt2>
      <a:accent1>
        <a:srgbClr val="013DB5"/>
      </a:accent1>
      <a:accent2>
        <a:srgbClr val="005ED0"/>
      </a:accent2>
      <a:accent3>
        <a:srgbClr val="FFFFFF"/>
      </a:accent3>
      <a:accent4>
        <a:srgbClr val="404040"/>
      </a:accent4>
      <a:accent5>
        <a:srgbClr val="AAAFD7"/>
      </a:accent5>
      <a:accent6>
        <a:srgbClr val="0054BC"/>
      </a:accent6>
      <a:hlink>
        <a:srgbClr val="F3BE29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014A4"/>
        </a:lt2>
        <a:accent1>
          <a:srgbClr val="013DB5"/>
        </a:accent1>
        <a:accent2>
          <a:srgbClr val="005ED0"/>
        </a:accent2>
        <a:accent3>
          <a:srgbClr val="FFFFFF"/>
        </a:accent3>
        <a:accent4>
          <a:srgbClr val="404040"/>
        </a:accent4>
        <a:accent5>
          <a:srgbClr val="AAAFD7"/>
        </a:accent5>
        <a:accent6>
          <a:srgbClr val="0054BC"/>
        </a:accent6>
        <a:hlink>
          <a:srgbClr val="028C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14A4"/>
        </a:lt2>
        <a:accent1>
          <a:srgbClr val="013DB5"/>
        </a:accent1>
        <a:accent2>
          <a:srgbClr val="005ED0"/>
        </a:accent2>
        <a:accent3>
          <a:srgbClr val="FFFFFF"/>
        </a:accent3>
        <a:accent4>
          <a:srgbClr val="404040"/>
        </a:accent4>
        <a:accent5>
          <a:srgbClr val="AAAFD7"/>
        </a:accent5>
        <a:accent6>
          <a:srgbClr val="0054BC"/>
        </a:accent6>
        <a:hlink>
          <a:srgbClr val="F3BE2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89</TotalTime>
  <Words>63</Words>
  <Application>Microsoft Office PowerPoint</Application>
  <PresentationFormat>Prezentácia na obrazovke (4:3)</PresentationFormat>
  <Paragraphs>23</Paragraphs>
  <Slides>10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powerpoint-template</vt:lpstr>
      <vt:lpstr>Európska únia</vt:lpstr>
      <vt:lpstr>Európska únia </vt:lpstr>
      <vt:lpstr>Snímka 3</vt:lpstr>
      <vt:lpstr>Rada Európskej únie</vt:lpstr>
      <vt:lpstr>Snímka 5</vt:lpstr>
      <vt:lpstr>Európsky parlament</vt:lpstr>
      <vt:lpstr>Slovenskí poslanci EP </vt:lpstr>
      <vt:lpstr>Európska komisia</vt:lpstr>
      <vt:lpstr>Snímka 9</vt:lpstr>
      <vt:lpstr>Cvičenie: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Európska unia</dc:title>
  <dc:creator>Ucitel</dc:creator>
  <cp:lastModifiedBy>Ucitel</cp:lastModifiedBy>
  <cp:revision>13</cp:revision>
  <dcterms:created xsi:type="dcterms:W3CDTF">2021-04-22T05:59:25Z</dcterms:created>
  <dcterms:modified xsi:type="dcterms:W3CDTF">2021-05-06T07:44:43Z</dcterms:modified>
</cp:coreProperties>
</file>